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703" r:id="rId2"/>
    <p:sldId id="765" r:id="rId3"/>
    <p:sldId id="841" r:id="rId4"/>
    <p:sldId id="843" r:id="rId5"/>
    <p:sldId id="844" r:id="rId6"/>
    <p:sldId id="845" r:id="rId7"/>
    <p:sldId id="846" r:id="rId8"/>
    <p:sldId id="847" r:id="rId9"/>
    <p:sldId id="848" r:id="rId10"/>
    <p:sldId id="849" r:id="rId11"/>
    <p:sldId id="839" r:id="rId12"/>
    <p:sldId id="702" r:id="rId13"/>
    <p:sldId id="362" r:id="rId14"/>
  </p:sldIdLst>
  <p:sldSz cx="12192000" cy="6858000"/>
  <p:notesSz cx="6797675" cy="9926638"/>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48336C-3EE4-5975-CABE-981EF5DB1890}" name="Luis Parada" initials="LP" userId="S::lparada@dlapiper.cl::26cfc611-a514-4dc2-8b1c-e2447533d1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841DD-CD71-4E35-ADD5-0803E818647B}" v="2214" dt="2024-09-26T11:10:39.63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4" d="100"/>
          <a:sy n="54" d="100"/>
        </p:scale>
        <p:origin x="48" y="488"/>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Parada" userId="26cfc611-a514-4dc2-8b1c-e2447533d1aa" providerId="ADAL" clId="{2482BB03-B323-4926-A846-3683B17266DC}"/>
    <pc:docChg chg="custSel addSld delSld modSld sldOrd">
      <pc:chgData name="Luis Parada" userId="26cfc611-a514-4dc2-8b1c-e2447533d1aa" providerId="ADAL" clId="{2482BB03-B323-4926-A846-3683B17266DC}" dt="2024-08-08T20:38:57.432" v="888" actId="6549"/>
      <pc:docMkLst>
        <pc:docMk/>
      </pc:docMkLst>
      <pc:sldChg chg="modSp add mod">
        <pc:chgData name="Luis Parada" userId="26cfc611-a514-4dc2-8b1c-e2447533d1aa" providerId="ADAL" clId="{2482BB03-B323-4926-A846-3683B17266DC}" dt="2024-07-18T17:18:34.061" v="878" actId="20577"/>
        <pc:sldMkLst>
          <pc:docMk/>
          <pc:sldMk cId="369203372" sldId="591"/>
        </pc:sldMkLst>
        <pc:spChg chg="mod">
          <ac:chgData name="Luis Parada" userId="26cfc611-a514-4dc2-8b1c-e2447533d1aa" providerId="ADAL" clId="{2482BB03-B323-4926-A846-3683B17266DC}" dt="2024-07-18T17:18:34.061" v="878" actId="20577"/>
          <ac:spMkLst>
            <pc:docMk/>
            <pc:sldMk cId="369203372" sldId="591"/>
            <ac:spMk id="2" creationId="{00000000-0000-0000-0000-000000000000}"/>
          </ac:spMkLst>
        </pc:spChg>
      </pc:sldChg>
      <pc:sldChg chg="modSp del modAnim">
        <pc:chgData name="Luis Parada" userId="26cfc611-a514-4dc2-8b1c-e2447533d1aa" providerId="ADAL" clId="{2482BB03-B323-4926-A846-3683B17266DC}" dt="2024-07-15T19:03:34.323" v="9" actId="47"/>
        <pc:sldMkLst>
          <pc:docMk/>
          <pc:sldMk cId="1297895247" sldId="736"/>
        </pc:sldMkLst>
        <pc:spChg chg="mod">
          <ac:chgData name="Luis Parada" userId="26cfc611-a514-4dc2-8b1c-e2447533d1aa" providerId="ADAL" clId="{2482BB03-B323-4926-A846-3683B17266DC}" dt="2024-07-15T19:03:25.258" v="8" actId="20577"/>
          <ac:spMkLst>
            <pc:docMk/>
            <pc:sldMk cId="1297895247" sldId="736"/>
            <ac:spMk id="10" creationId="{00000000-0000-0000-0000-000000000000}"/>
          </ac:spMkLst>
        </pc:spChg>
      </pc:sldChg>
      <pc:sldChg chg="addSp modSp">
        <pc:chgData name="Luis Parada" userId="26cfc611-a514-4dc2-8b1c-e2447533d1aa" providerId="ADAL" clId="{2482BB03-B323-4926-A846-3683B17266DC}" dt="2024-07-15T19:04:59.567" v="18" actId="1076"/>
        <pc:sldMkLst>
          <pc:docMk/>
          <pc:sldMk cId="2168792653" sldId="761"/>
        </pc:sldMkLst>
        <pc:picChg chg="add mod">
          <ac:chgData name="Luis Parada" userId="26cfc611-a514-4dc2-8b1c-e2447533d1aa" providerId="ADAL" clId="{2482BB03-B323-4926-A846-3683B17266DC}" dt="2024-07-15T19:04:59.567" v="18" actId="1076"/>
          <ac:picMkLst>
            <pc:docMk/>
            <pc:sldMk cId="2168792653" sldId="761"/>
            <ac:picMk id="2050" creationId="{5B47B194-9A48-7B2D-0BA8-5929868F69AD}"/>
          </ac:picMkLst>
        </pc:picChg>
      </pc:sldChg>
      <pc:sldChg chg="addSp modSp modAnim">
        <pc:chgData name="Luis Parada" userId="26cfc611-a514-4dc2-8b1c-e2447533d1aa" providerId="ADAL" clId="{2482BB03-B323-4926-A846-3683B17266DC}" dt="2024-07-15T19:10:57.376" v="34" actId="20577"/>
        <pc:sldMkLst>
          <pc:docMk/>
          <pc:sldMk cId="1554038923" sldId="762"/>
        </pc:sldMkLst>
        <pc:spChg chg="mod">
          <ac:chgData name="Luis Parada" userId="26cfc611-a514-4dc2-8b1c-e2447533d1aa" providerId="ADAL" clId="{2482BB03-B323-4926-A846-3683B17266DC}" dt="2024-07-15T19:10:57.376" v="34" actId="20577"/>
          <ac:spMkLst>
            <pc:docMk/>
            <pc:sldMk cId="1554038923" sldId="762"/>
            <ac:spMk id="10" creationId="{00000000-0000-0000-0000-000000000000}"/>
          </ac:spMkLst>
        </pc:spChg>
        <pc:picChg chg="add mod">
          <ac:chgData name="Luis Parada" userId="26cfc611-a514-4dc2-8b1c-e2447533d1aa" providerId="ADAL" clId="{2482BB03-B323-4926-A846-3683B17266DC}" dt="2024-07-15T19:06:47.940" v="23" actId="14100"/>
          <ac:picMkLst>
            <pc:docMk/>
            <pc:sldMk cId="1554038923" sldId="762"/>
            <ac:picMk id="1026" creationId="{345E3ABB-1FA8-EFCF-2CF8-5F9C91854840}"/>
          </ac:picMkLst>
        </pc:picChg>
      </pc:sldChg>
      <pc:sldChg chg="addSp delSp modSp">
        <pc:chgData name="Luis Parada" userId="26cfc611-a514-4dc2-8b1c-e2447533d1aa" providerId="ADAL" clId="{2482BB03-B323-4926-A846-3683B17266DC}" dt="2024-07-15T19:06:43.887" v="22" actId="14100"/>
        <pc:sldMkLst>
          <pc:docMk/>
          <pc:sldMk cId="2352134439" sldId="763"/>
        </pc:sldMkLst>
        <pc:picChg chg="add del mod">
          <ac:chgData name="Luis Parada" userId="26cfc611-a514-4dc2-8b1c-e2447533d1aa" providerId="ADAL" clId="{2482BB03-B323-4926-A846-3683B17266DC}" dt="2024-07-15T19:04:51.339" v="16" actId="21"/>
          <ac:picMkLst>
            <pc:docMk/>
            <pc:sldMk cId="2352134439" sldId="763"/>
            <ac:picMk id="2050" creationId="{5B47B194-9A48-7B2D-0BA8-5929868F69AD}"/>
          </ac:picMkLst>
        </pc:picChg>
        <pc:picChg chg="add mod">
          <ac:chgData name="Luis Parada" userId="26cfc611-a514-4dc2-8b1c-e2447533d1aa" providerId="ADAL" clId="{2482BB03-B323-4926-A846-3683B17266DC}" dt="2024-07-15T19:06:43.887" v="22" actId="14100"/>
          <ac:picMkLst>
            <pc:docMk/>
            <pc:sldMk cId="2352134439" sldId="763"/>
            <ac:picMk id="2052" creationId="{515B7957-812F-6E4A-32EC-4AB984A0EF14}"/>
          </ac:picMkLst>
        </pc:picChg>
      </pc:sldChg>
      <pc:sldChg chg="modSp modAnim">
        <pc:chgData name="Luis Parada" userId="26cfc611-a514-4dc2-8b1c-e2447533d1aa" providerId="ADAL" clId="{2482BB03-B323-4926-A846-3683B17266DC}" dt="2024-08-08T20:38:34.315" v="886" actId="20577"/>
        <pc:sldMkLst>
          <pc:docMk/>
          <pc:sldMk cId="4230446184" sldId="765"/>
        </pc:sldMkLst>
        <pc:spChg chg="mod">
          <ac:chgData name="Luis Parada" userId="26cfc611-a514-4dc2-8b1c-e2447533d1aa" providerId="ADAL" clId="{2482BB03-B323-4926-A846-3683B17266DC}" dt="2024-08-08T20:38:34.315" v="886" actId="20577"/>
          <ac:spMkLst>
            <pc:docMk/>
            <pc:sldMk cId="4230446184" sldId="765"/>
            <ac:spMk id="10" creationId="{00000000-0000-0000-0000-000000000000}"/>
          </ac:spMkLst>
        </pc:spChg>
      </pc:sldChg>
      <pc:sldChg chg="modSp mod modAnim">
        <pc:chgData name="Luis Parada" userId="26cfc611-a514-4dc2-8b1c-e2447533d1aa" providerId="ADAL" clId="{2482BB03-B323-4926-A846-3683B17266DC}" dt="2024-08-08T20:38:57.432" v="888" actId="6549"/>
        <pc:sldMkLst>
          <pc:docMk/>
          <pc:sldMk cId="2477722972" sldId="766"/>
        </pc:sldMkLst>
        <pc:spChg chg="mod">
          <ac:chgData name="Luis Parada" userId="26cfc611-a514-4dc2-8b1c-e2447533d1aa" providerId="ADAL" clId="{2482BB03-B323-4926-A846-3683B17266DC}" dt="2024-08-08T20:38:57.432" v="888" actId="6549"/>
          <ac:spMkLst>
            <pc:docMk/>
            <pc:sldMk cId="2477722972" sldId="766"/>
            <ac:spMk id="10" creationId="{00000000-0000-0000-0000-000000000000}"/>
          </ac:spMkLst>
        </pc:spChg>
      </pc:sldChg>
      <pc:sldChg chg="modAnim">
        <pc:chgData name="Luis Parada" userId="26cfc611-a514-4dc2-8b1c-e2447533d1aa" providerId="ADAL" clId="{2482BB03-B323-4926-A846-3683B17266DC}" dt="2024-07-18T17:14:44.940" v="849"/>
        <pc:sldMkLst>
          <pc:docMk/>
          <pc:sldMk cId="8834569" sldId="767"/>
        </pc:sldMkLst>
      </pc:sldChg>
      <pc:sldChg chg="modSp mod modAnim">
        <pc:chgData name="Luis Parada" userId="26cfc611-a514-4dc2-8b1c-e2447533d1aa" providerId="ADAL" clId="{2482BB03-B323-4926-A846-3683B17266DC}" dt="2024-07-18T17:15:14.910" v="853"/>
        <pc:sldMkLst>
          <pc:docMk/>
          <pc:sldMk cId="1974731902" sldId="768"/>
        </pc:sldMkLst>
        <pc:spChg chg="mod">
          <ac:chgData name="Luis Parada" userId="26cfc611-a514-4dc2-8b1c-e2447533d1aa" providerId="ADAL" clId="{2482BB03-B323-4926-A846-3683B17266DC}" dt="2024-07-15T19:30:02.692" v="132" actId="20577"/>
          <ac:spMkLst>
            <pc:docMk/>
            <pc:sldMk cId="1974731902" sldId="768"/>
            <ac:spMk id="10" creationId="{00000000-0000-0000-0000-000000000000}"/>
          </ac:spMkLst>
        </pc:spChg>
      </pc:sldChg>
      <pc:sldChg chg="modSp del mod">
        <pc:chgData name="Luis Parada" userId="26cfc611-a514-4dc2-8b1c-e2447533d1aa" providerId="ADAL" clId="{2482BB03-B323-4926-A846-3683B17266DC}" dt="2024-07-18T17:18:25.855" v="855" actId="47"/>
        <pc:sldMkLst>
          <pc:docMk/>
          <pc:sldMk cId="2180055470" sldId="769"/>
        </pc:sldMkLst>
        <pc:spChg chg="mod">
          <ac:chgData name="Luis Parada" userId="26cfc611-a514-4dc2-8b1c-e2447533d1aa" providerId="ADAL" clId="{2482BB03-B323-4926-A846-3683B17266DC}" dt="2024-07-15T19:36:57.737" v="246" actId="20577"/>
          <ac:spMkLst>
            <pc:docMk/>
            <pc:sldMk cId="2180055470" sldId="769"/>
            <ac:spMk id="6" creationId="{D1A4F81F-1B1F-4169-BD93-8E5709966C1E}"/>
          </ac:spMkLst>
        </pc:spChg>
      </pc:sldChg>
      <pc:sldChg chg="modSp del mod">
        <pc:chgData name="Luis Parada" userId="26cfc611-a514-4dc2-8b1c-e2447533d1aa" providerId="ADAL" clId="{2482BB03-B323-4926-A846-3683B17266DC}" dt="2024-07-18T17:22:21.717" v="880" actId="47"/>
        <pc:sldMkLst>
          <pc:docMk/>
          <pc:sldMk cId="3571635699" sldId="770"/>
        </pc:sldMkLst>
        <pc:spChg chg="mod">
          <ac:chgData name="Luis Parada" userId="26cfc611-a514-4dc2-8b1c-e2447533d1aa" providerId="ADAL" clId="{2482BB03-B323-4926-A846-3683B17266DC}" dt="2024-07-15T19:37:04.088" v="259" actId="20577"/>
          <ac:spMkLst>
            <pc:docMk/>
            <pc:sldMk cId="3571635699" sldId="770"/>
            <ac:spMk id="6" creationId="{D1A4F81F-1B1F-4169-BD93-8E5709966C1E}"/>
          </ac:spMkLst>
        </pc:spChg>
      </pc:sldChg>
      <pc:sldChg chg="modSp del mod">
        <pc:chgData name="Luis Parada" userId="26cfc611-a514-4dc2-8b1c-e2447533d1aa" providerId="ADAL" clId="{2482BB03-B323-4926-A846-3683B17266DC}" dt="2024-07-18T17:22:24.166" v="881" actId="47"/>
        <pc:sldMkLst>
          <pc:docMk/>
          <pc:sldMk cId="3565672320" sldId="771"/>
        </pc:sldMkLst>
        <pc:spChg chg="mod">
          <ac:chgData name="Luis Parada" userId="26cfc611-a514-4dc2-8b1c-e2447533d1aa" providerId="ADAL" clId="{2482BB03-B323-4926-A846-3683B17266DC}" dt="2024-07-15T19:37:10.045" v="272" actId="20577"/>
          <ac:spMkLst>
            <pc:docMk/>
            <pc:sldMk cId="3565672320" sldId="771"/>
            <ac:spMk id="6" creationId="{D1A4F81F-1B1F-4169-BD93-8E5709966C1E}"/>
          </ac:spMkLst>
        </pc:spChg>
        <pc:spChg chg="mod">
          <ac:chgData name="Luis Parada" userId="26cfc611-a514-4dc2-8b1c-e2447533d1aa" providerId="ADAL" clId="{2482BB03-B323-4926-A846-3683B17266DC}" dt="2024-07-15T19:52:21.593" v="823" actId="1076"/>
          <ac:spMkLst>
            <pc:docMk/>
            <pc:sldMk cId="3565672320" sldId="771"/>
            <ac:spMk id="10" creationId="{00000000-0000-0000-0000-000000000000}"/>
          </ac:spMkLst>
        </pc:spChg>
      </pc:sldChg>
      <pc:sldChg chg="modSp del mod">
        <pc:chgData name="Luis Parada" userId="26cfc611-a514-4dc2-8b1c-e2447533d1aa" providerId="ADAL" clId="{2482BB03-B323-4926-A846-3683B17266DC}" dt="2024-07-18T17:22:31.833" v="882" actId="47"/>
        <pc:sldMkLst>
          <pc:docMk/>
          <pc:sldMk cId="4108430304" sldId="772"/>
        </pc:sldMkLst>
        <pc:spChg chg="mod">
          <ac:chgData name="Luis Parada" userId="26cfc611-a514-4dc2-8b1c-e2447533d1aa" providerId="ADAL" clId="{2482BB03-B323-4926-A846-3683B17266DC}" dt="2024-07-15T19:37:19.909" v="289" actId="20577"/>
          <ac:spMkLst>
            <pc:docMk/>
            <pc:sldMk cId="4108430304" sldId="772"/>
            <ac:spMk id="6" creationId="{D1A4F81F-1B1F-4169-BD93-8E5709966C1E}"/>
          </ac:spMkLst>
        </pc:spChg>
        <pc:spChg chg="mod">
          <ac:chgData name="Luis Parada" userId="26cfc611-a514-4dc2-8b1c-e2447533d1aa" providerId="ADAL" clId="{2482BB03-B323-4926-A846-3683B17266DC}" dt="2024-07-15T19:53:01.214" v="826" actId="20577"/>
          <ac:spMkLst>
            <pc:docMk/>
            <pc:sldMk cId="4108430304" sldId="772"/>
            <ac:spMk id="10" creationId="{00000000-0000-0000-0000-000000000000}"/>
          </ac:spMkLst>
        </pc:spChg>
      </pc:sldChg>
      <pc:sldChg chg="del">
        <pc:chgData name="Luis Parada" userId="26cfc611-a514-4dc2-8b1c-e2447533d1aa" providerId="ADAL" clId="{2482BB03-B323-4926-A846-3683B17266DC}" dt="2024-07-18T17:22:36.790" v="883" actId="47"/>
        <pc:sldMkLst>
          <pc:docMk/>
          <pc:sldMk cId="2052579540" sldId="773"/>
        </pc:sldMkLst>
      </pc:sldChg>
      <pc:sldChg chg="add">
        <pc:chgData name="Luis Parada" userId="26cfc611-a514-4dc2-8b1c-e2447533d1aa" providerId="ADAL" clId="{2482BB03-B323-4926-A846-3683B17266DC}" dt="2024-07-15T19:36:05.826" v="225"/>
        <pc:sldMkLst>
          <pc:docMk/>
          <pc:sldMk cId="975260578" sldId="796"/>
        </pc:sldMkLst>
      </pc:sldChg>
      <pc:sldChg chg="add del ord">
        <pc:chgData name="Luis Parada" userId="26cfc611-a514-4dc2-8b1c-e2447533d1aa" providerId="ADAL" clId="{2482BB03-B323-4926-A846-3683B17266DC}" dt="2024-07-15T19:36:00.343" v="224" actId="2696"/>
        <pc:sldMkLst>
          <pc:docMk/>
          <pc:sldMk cId="3579785238" sldId="796"/>
        </pc:sldMkLst>
      </pc:sldChg>
      <pc:sldChg chg="add del">
        <pc:chgData name="Luis Parada" userId="26cfc611-a514-4dc2-8b1c-e2447533d1aa" providerId="ADAL" clId="{2482BB03-B323-4926-A846-3683B17266DC}" dt="2024-07-15T19:36:00.343" v="224" actId="2696"/>
        <pc:sldMkLst>
          <pc:docMk/>
          <pc:sldMk cId="2531420982" sldId="802"/>
        </pc:sldMkLst>
      </pc:sldChg>
      <pc:sldChg chg="add">
        <pc:chgData name="Luis Parada" userId="26cfc611-a514-4dc2-8b1c-e2447533d1aa" providerId="ADAL" clId="{2482BB03-B323-4926-A846-3683B17266DC}" dt="2024-07-15T19:36:05.826" v="225"/>
        <pc:sldMkLst>
          <pc:docMk/>
          <pc:sldMk cId="4286229207" sldId="802"/>
        </pc:sldMkLst>
      </pc:sldChg>
      <pc:sldChg chg="modSp add mod">
        <pc:chgData name="Luis Parada" userId="26cfc611-a514-4dc2-8b1c-e2447533d1aa" providerId="ADAL" clId="{2482BB03-B323-4926-A846-3683B17266DC}" dt="2024-07-15T19:39:25.147" v="320" actId="20577"/>
        <pc:sldMkLst>
          <pc:docMk/>
          <pc:sldMk cId="903893401" sldId="808"/>
        </pc:sldMkLst>
        <pc:spChg chg="mod">
          <ac:chgData name="Luis Parada" userId="26cfc611-a514-4dc2-8b1c-e2447533d1aa" providerId="ADAL" clId="{2482BB03-B323-4926-A846-3683B17266DC}" dt="2024-07-15T19:39:25.147" v="320" actId="20577"/>
          <ac:spMkLst>
            <pc:docMk/>
            <pc:sldMk cId="903893401" sldId="808"/>
            <ac:spMk id="6" creationId="{D1A4F81F-1B1F-4169-BD93-8E5709966C1E}"/>
          </ac:spMkLst>
        </pc:spChg>
        <pc:spChg chg="mod">
          <ac:chgData name="Luis Parada" userId="26cfc611-a514-4dc2-8b1c-e2447533d1aa" providerId="ADAL" clId="{2482BB03-B323-4926-A846-3683B17266DC}" dt="2024-07-15T19:39:12.784" v="304" actId="20577"/>
          <ac:spMkLst>
            <pc:docMk/>
            <pc:sldMk cId="903893401" sldId="808"/>
            <ac:spMk id="7" creationId="{00000000-0000-0000-0000-000000000000}"/>
          </ac:spMkLst>
        </pc:spChg>
      </pc:sldChg>
      <pc:sldChg chg="modSp add mod">
        <pc:chgData name="Luis Parada" userId="26cfc611-a514-4dc2-8b1c-e2447533d1aa" providerId="ADAL" clId="{2482BB03-B323-4926-A846-3683B17266DC}" dt="2024-07-15T19:39:58.277" v="367" actId="20577"/>
        <pc:sldMkLst>
          <pc:docMk/>
          <pc:sldMk cId="3925118911" sldId="809"/>
        </pc:sldMkLst>
        <pc:spChg chg="mod">
          <ac:chgData name="Luis Parada" userId="26cfc611-a514-4dc2-8b1c-e2447533d1aa" providerId="ADAL" clId="{2482BB03-B323-4926-A846-3683B17266DC}" dt="2024-07-15T19:39:21.377" v="312" actId="20577"/>
          <ac:spMkLst>
            <pc:docMk/>
            <pc:sldMk cId="3925118911" sldId="809"/>
            <ac:spMk id="6" creationId="{D1A4F81F-1B1F-4169-BD93-8E5709966C1E}"/>
          </ac:spMkLst>
        </pc:spChg>
        <pc:spChg chg="mod">
          <ac:chgData name="Luis Parada" userId="26cfc611-a514-4dc2-8b1c-e2447533d1aa" providerId="ADAL" clId="{2482BB03-B323-4926-A846-3683B17266DC}" dt="2024-07-15T19:39:58.277" v="367" actId="20577"/>
          <ac:spMkLst>
            <pc:docMk/>
            <pc:sldMk cId="3925118911" sldId="809"/>
            <ac:spMk id="7" creationId="{00000000-0000-0000-0000-000000000000}"/>
          </ac:spMkLst>
        </pc:spChg>
      </pc:sldChg>
      <pc:sldChg chg="add ord">
        <pc:chgData name="Luis Parada" userId="26cfc611-a514-4dc2-8b1c-e2447533d1aa" providerId="ADAL" clId="{2482BB03-B323-4926-A846-3683B17266DC}" dt="2024-07-15T19:36:25.513" v="229"/>
        <pc:sldMkLst>
          <pc:docMk/>
          <pc:sldMk cId="1652041768" sldId="813"/>
        </pc:sldMkLst>
      </pc:sldChg>
      <pc:sldChg chg="add del">
        <pc:chgData name="Luis Parada" userId="26cfc611-a514-4dc2-8b1c-e2447533d1aa" providerId="ADAL" clId="{2482BB03-B323-4926-A846-3683B17266DC}" dt="2024-07-15T19:36:16.258" v="226" actId="2696"/>
        <pc:sldMkLst>
          <pc:docMk/>
          <pc:sldMk cId="4239591133" sldId="813"/>
        </pc:sldMkLst>
      </pc:sldChg>
      <pc:sldChg chg="add">
        <pc:chgData name="Luis Parada" userId="26cfc611-a514-4dc2-8b1c-e2447533d1aa" providerId="ADAL" clId="{2482BB03-B323-4926-A846-3683B17266DC}" dt="2024-07-15T19:36:20.894" v="227"/>
        <pc:sldMkLst>
          <pc:docMk/>
          <pc:sldMk cId="779681131" sldId="814"/>
        </pc:sldMkLst>
      </pc:sldChg>
      <pc:sldChg chg="add del ord">
        <pc:chgData name="Luis Parada" userId="26cfc611-a514-4dc2-8b1c-e2447533d1aa" providerId="ADAL" clId="{2482BB03-B323-4926-A846-3683B17266DC}" dt="2024-07-15T19:36:16.258" v="226" actId="2696"/>
        <pc:sldMkLst>
          <pc:docMk/>
          <pc:sldMk cId="975370313" sldId="814"/>
        </pc:sldMkLst>
      </pc:sldChg>
      <pc:sldChg chg="delSp modSp add del mod ord">
        <pc:chgData name="Luis Parada" userId="26cfc611-a514-4dc2-8b1c-e2447533d1aa" providerId="ADAL" clId="{2482BB03-B323-4926-A846-3683B17266DC}" dt="2024-07-15T19:36:16.258" v="226" actId="2696"/>
        <pc:sldMkLst>
          <pc:docMk/>
          <pc:sldMk cId="2866624501" sldId="815"/>
        </pc:sldMkLst>
        <pc:spChg chg="mod">
          <ac:chgData name="Luis Parada" userId="26cfc611-a514-4dc2-8b1c-e2447533d1aa" providerId="ADAL" clId="{2482BB03-B323-4926-A846-3683B17266DC}" dt="2024-07-15T19:26:26.548" v="90" actId="20577"/>
          <ac:spMkLst>
            <pc:docMk/>
            <pc:sldMk cId="2866624501" sldId="815"/>
            <ac:spMk id="6" creationId="{D1A4F81F-1B1F-4169-BD93-8E5709966C1E}"/>
          </ac:spMkLst>
        </pc:spChg>
        <pc:spChg chg="mod">
          <ac:chgData name="Luis Parada" userId="26cfc611-a514-4dc2-8b1c-e2447533d1aa" providerId="ADAL" clId="{2482BB03-B323-4926-A846-3683B17266DC}" dt="2024-07-15T19:27:48.669" v="129" actId="20577"/>
          <ac:spMkLst>
            <pc:docMk/>
            <pc:sldMk cId="2866624501" sldId="815"/>
            <ac:spMk id="7" creationId="{00000000-0000-0000-0000-000000000000}"/>
          </ac:spMkLst>
        </pc:spChg>
        <pc:picChg chg="del">
          <ac:chgData name="Luis Parada" userId="26cfc611-a514-4dc2-8b1c-e2447533d1aa" providerId="ADAL" clId="{2482BB03-B323-4926-A846-3683B17266DC}" dt="2024-07-15T19:26:11.252" v="42" actId="478"/>
          <ac:picMkLst>
            <pc:docMk/>
            <pc:sldMk cId="2866624501" sldId="815"/>
            <ac:picMk id="8" creationId="{00000000-0000-0000-0000-000000000000}"/>
          </ac:picMkLst>
        </pc:picChg>
      </pc:sldChg>
      <pc:sldChg chg="add">
        <pc:chgData name="Luis Parada" userId="26cfc611-a514-4dc2-8b1c-e2447533d1aa" providerId="ADAL" clId="{2482BB03-B323-4926-A846-3683B17266DC}" dt="2024-07-15T19:36:20.894" v="227"/>
        <pc:sldMkLst>
          <pc:docMk/>
          <pc:sldMk cId="3743770530" sldId="815"/>
        </pc:sldMkLst>
      </pc:sldChg>
      <pc:sldChg chg="add">
        <pc:chgData name="Luis Parada" userId="26cfc611-a514-4dc2-8b1c-e2447533d1aa" providerId="ADAL" clId="{2482BB03-B323-4926-A846-3683B17266DC}" dt="2024-07-15T19:36:20.894" v="227"/>
        <pc:sldMkLst>
          <pc:docMk/>
          <pc:sldMk cId="632050799" sldId="816"/>
        </pc:sldMkLst>
      </pc:sldChg>
      <pc:sldChg chg="addSp modSp add del mod ord">
        <pc:chgData name="Luis Parada" userId="26cfc611-a514-4dc2-8b1c-e2447533d1aa" providerId="ADAL" clId="{2482BB03-B323-4926-A846-3683B17266DC}" dt="2024-07-15T19:36:16.258" v="226" actId="2696"/>
        <pc:sldMkLst>
          <pc:docMk/>
          <pc:sldMk cId="1756673992" sldId="816"/>
        </pc:sldMkLst>
        <pc:spChg chg="mod">
          <ac:chgData name="Luis Parada" userId="26cfc611-a514-4dc2-8b1c-e2447533d1aa" providerId="ADAL" clId="{2482BB03-B323-4926-A846-3683B17266DC}" dt="2024-07-15T19:30:54.631" v="155" actId="20577"/>
          <ac:spMkLst>
            <pc:docMk/>
            <pc:sldMk cId="1756673992" sldId="816"/>
            <ac:spMk id="6" creationId="{D1A4F81F-1B1F-4169-BD93-8E5709966C1E}"/>
          </ac:spMkLst>
        </pc:spChg>
        <pc:spChg chg="mod">
          <ac:chgData name="Luis Parada" userId="26cfc611-a514-4dc2-8b1c-e2447533d1aa" providerId="ADAL" clId="{2482BB03-B323-4926-A846-3683B17266DC}" dt="2024-07-15T19:33:12.508" v="216" actId="1076"/>
          <ac:spMkLst>
            <pc:docMk/>
            <pc:sldMk cId="1756673992" sldId="816"/>
            <ac:spMk id="7" creationId="{00000000-0000-0000-0000-000000000000}"/>
          </ac:spMkLst>
        </pc:spChg>
        <pc:picChg chg="add mod">
          <ac:chgData name="Luis Parada" userId="26cfc611-a514-4dc2-8b1c-e2447533d1aa" providerId="ADAL" clId="{2482BB03-B323-4926-A846-3683B17266DC}" dt="2024-07-15T19:33:16.277" v="217" actId="1076"/>
          <ac:picMkLst>
            <pc:docMk/>
            <pc:sldMk cId="1756673992" sldId="816"/>
            <ac:picMk id="4098" creationId="{12628F99-8EF8-18A4-8659-06AE1E91FC7B}"/>
          </ac:picMkLst>
        </pc:picChg>
      </pc:sldChg>
      <pc:sldChg chg="add del">
        <pc:chgData name="Luis Parada" userId="26cfc611-a514-4dc2-8b1c-e2447533d1aa" providerId="ADAL" clId="{2482BB03-B323-4926-A846-3683B17266DC}" dt="2024-07-15T19:28:49.944" v="131" actId="47"/>
        <pc:sldMkLst>
          <pc:docMk/>
          <pc:sldMk cId="2254168588" sldId="816"/>
        </pc:sldMkLst>
      </pc:sldChg>
      <pc:sldChg chg="delSp modSp add mod modAnim">
        <pc:chgData name="Luis Parada" userId="26cfc611-a514-4dc2-8b1c-e2447533d1aa" providerId="ADAL" clId="{2482BB03-B323-4926-A846-3683B17266DC}" dt="2024-07-15T19:50:14.757" v="650" actId="20577"/>
        <pc:sldMkLst>
          <pc:docMk/>
          <pc:sldMk cId="1930612052" sldId="817"/>
        </pc:sldMkLst>
        <pc:spChg chg="mod">
          <ac:chgData name="Luis Parada" userId="26cfc611-a514-4dc2-8b1c-e2447533d1aa" providerId="ADAL" clId="{2482BB03-B323-4926-A846-3683B17266DC}" dt="2024-07-15T19:50:14.757" v="650" actId="20577"/>
          <ac:spMkLst>
            <pc:docMk/>
            <pc:sldMk cId="1930612052" sldId="817"/>
            <ac:spMk id="6" creationId="{D1A4F81F-1B1F-4169-BD93-8E5709966C1E}"/>
          </ac:spMkLst>
        </pc:spChg>
        <pc:spChg chg="mod">
          <ac:chgData name="Luis Parada" userId="26cfc611-a514-4dc2-8b1c-e2447533d1aa" providerId="ADAL" clId="{2482BB03-B323-4926-A846-3683B17266DC}" dt="2024-07-15T19:49:49.243" v="630" actId="313"/>
          <ac:spMkLst>
            <pc:docMk/>
            <pc:sldMk cId="1930612052" sldId="817"/>
            <ac:spMk id="7" creationId="{00000000-0000-0000-0000-000000000000}"/>
          </ac:spMkLst>
        </pc:spChg>
        <pc:picChg chg="del">
          <ac:chgData name="Luis Parada" userId="26cfc611-a514-4dc2-8b1c-e2447533d1aa" providerId="ADAL" clId="{2482BB03-B323-4926-A846-3683B17266DC}" dt="2024-07-15T19:47:44.304" v="369" actId="478"/>
          <ac:picMkLst>
            <pc:docMk/>
            <pc:sldMk cId="1930612052" sldId="817"/>
            <ac:picMk id="1026" creationId="{00000000-0000-0000-0000-000000000000}"/>
          </ac:picMkLst>
        </pc:picChg>
      </pc:sldChg>
      <pc:sldChg chg="add">
        <pc:chgData name="Luis Parada" userId="26cfc611-a514-4dc2-8b1c-e2447533d1aa" providerId="ADAL" clId="{2482BB03-B323-4926-A846-3683B17266DC}" dt="2024-07-18T17:22:08.296" v="879"/>
        <pc:sldMkLst>
          <pc:docMk/>
          <pc:sldMk cId="1891390530" sldId="818"/>
        </pc:sldMkLst>
      </pc:sldChg>
      <pc:sldChg chg="add">
        <pc:chgData name="Luis Parada" userId="26cfc611-a514-4dc2-8b1c-e2447533d1aa" providerId="ADAL" clId="{2482BB03-B323-4926-A846-3683B17266DC}" dt="2024-07-18T17:22:08.296" v="879"/>
        <pc:sldMkLst>
          <pc:docMk/>
          <pc:sldMk cId="2937353668" sldId="835"/>
        </pc:sldMkLst>
      </pc:sldChg>
      <pc:sldChg chg="add">
        <pc:chgData name="Luis Parada" userId="26cfc611-a514-4dc2-8b1c-e2447533d1aa" providerId="ADAL" clId="{2482BB03-B323-4926-A846-3683B17266DC}" dt="2024-07-18T17:22:08.296" v="879"/>
        <pc:sldMkLst>
          <pc:docMk/>
          <pc:sldMk cId="3992415985" sldId="836"/>
        </pc:sldMkLst>
      </pc:sldChg>
      <pc:sldChg chg="add">
        <pc:chgData name="Luis Parada" userId="26cfc611-a514-4dc2-8b1c-e2447533d1aa" providerId="ADAL" clId="{2482BB03-B323-4926-A846-3683B17266DC}" dt="2024-07-18T17:22:08.296" v="879"/>
        <pc:sldMkLst>
          <pc:docMk/>
          <pc:sldMk cId="2945066233" sldId="838"/>
        </pc:sldMkLst>
      </pc:sldChg>
      <pc:sldChg chg="add">
        <pc:chgData name="Luis Parada" userId="26cfc611-a514-4dc2-8b1c-e2447533d1aa" providerId="ADAL" clId="{2482BB03-B323-4926-A846-3683B17266DC}" dt="2024-07-18T17:22:08.296" v="879"/>
        <pc:sldMkLst>
          <pc:docMk/>
          <pc:sldMk cId="2915919645" sldId="839"/>
        </pc:sldMkLst>
      </pc:sldChg>
      <pc:sldChg chg="add del">
        <pc:chgData name="Luis Parada" userId="26cfc611-a514-4dc2-8b1c-e2447533d1aa" providerId="ADAL" clId="{2482BB03-B323-4926-A846-3683B17266DC}" dt="2024-08-04T13:56:58.014" v="885" actId="2696"/>
        <pc:sldMkLst>
          <pc:docMk/>
          <pc:sldMk cId="20837235" sldId="840"/>
        </pc:sldMkLst>
      </pc:sldChg>
    </pc:docChg>
  </pc:docChgLst>
  <pc:docChgLst>
    <pc:chgData name="Luis Parada" userId="26cfc611-a514-4dc2-8b1c-e2447533d1aa" providerId="ADAL" clId="{812E25F3-AF67-4362-B503-FEF085930E79}"/>
    <pc:docChg chg="undo custSel addSld delSld modSld">
      <pc:chgData name="Luis Parada" userId="26cfc611-a514-4dc2-8b1c-e2447533d1aa" providerId="ADAL" clId="{812E25F3-AF67-4362-B503-FEF085930E79}" dt="2024-01-16T05:15:16.713" v="5007" actId="20577"/>
      <pc:docMkLst>
        <pc:docMk/>
      </pc:docMkLst>
      <pc:sldChg chg="modSp mod">
        <pc:chgData name="Luis Parada" userId="26cfc611-a514-4dc2-8b1c-e2447533d1aa" providerId="ADAL" clId="{812E25F3-AF67-4362-B503-FEF085930E79}" dt="2024-01-16T05:15:16.713" v="5007" actId="20577"/>
        <pc:sldMkLst>
          <pc:docMk/>
          <pc:sldMk cId="1940788902" sldId="362"/>
        </pc:sldMkLst>
        <pc:spChg chg="mod">
          <ac:chgData name="Luis Parada" userId="26cfc611-a514-4dc2-8b1c-e2447533d1aa" providerId="ADAL" clId="{812E25F3-AF67-4362-B503-FEF085930E79}" dt="2024-01-16T05:15:16.713" v="5007" actId="20577"/>
          <ac:spMkLst>
            <pc:docMk/>
            <pc:sldMk cId="1940788902" sldId="362"/>
            <ac:spMk id="6" creationId="{00000000-0000-0000-0000-000000000000}"/>
          </ac:spMkLst>
        </pc:spChg>
      </pc:sldChg>
      <pc:sldChg chg="modSp mod">
        <pc:chgData name="Luis Parada" userId="26cfc611-a514-4dc2-8b1c-e2447533d1aa" providerId="ADAL" clId="{812E25F3-AF67-4362-B503-FEF085930E79}" dt="2024-01-16T01:09:38.226" v="70" actId="20577"/>
        <pc:sldMkLst>
          <pc:docMk/>
          <pc:sldMk cId="756510952" sldId="703"/>
        </pc:sldMkLst>
        <pc:spChg chg="mod">
          <ac:chgData name="Luis Parada" userId="26cfc611-a514-4dc2-8b1c-e2447533d1aa" providerId="ADAL" clId="{812E25F3-AF67-4362-B503-FEF085930E79}" dt="2024-01-16T01:09:38.226" v="70" actId="20577"/>
          <ac:spMkLst>
            <pc:docMk/>
            <pc:sldMk cId="756510952" sldId="703"/>
            <ac:spMk id="4" creationId="{00000000-0000-0000-0000-000000000000}"/>
          </ac:spMkLst>
        </pc:spChg>
      </pc:sldChg>
      <pc:sldChg chg="del">
        <pc:chgData name="Luis Parada" userId="26cfc611-a514-4dc2-8b1c-e2447533d1aa" providerId="ADAL" clId="{812E25F3-AF67-4362-B503-FEF085930E79}" dt="2024-01-16T01:10:09.818" v="72" actId="47"/>
        <pc:sldMkLst>
          <pc:docMk/>
          <pc:sldMk cId="950673420" sldId="715"/>
        </pc:sldMkLst>
      </pc:sldChg>
      <pc:sldChg chg="del">
        <pc:chgData name="Luis Parada" userId="26cfc611-a514-4dc2-8b1c-e2447533d1aa" providerId="ADAL" clId="{812E25F3-AF67-4362-B503-FEF085930E79}" dt="2024-01-16T03:42:05.777" v="953" actId="47"/>
        <pc:sldMkLst>
          <pc:docMk/>
          <pc:sldMk cId="1296555004" sldId="717"/>
        </pc:sldMkLst>
      </pc:sldChg>
      <pc:sldChg chg="del">
        <pc:chgData name="Luis Parada" userId="26cfc611-a514-4dc2-8b1c-e2447533d1aa" providerId="ADAL" clId="{812E25F3-AF67-4362-B503-FEF085930E79}" dt="2024-01-16T03:42:05.777" v="953" actId="47"/>
        <pc:sldMkLst>
          <pc:docMk/>
          <pc:sldMk cId="1311242916" sldId="727"/>
        </pc:sldMkLst>
      </pc:sldChg>
      <pc:sldChg chg="addSp delSp modSp mod modAnim addCm delCm">
        <pc:chgData name="Luis Parada" userId="26cfc611-a514-4dc2-8b1c-e2447533d1aa" providerId="ADAL" clId="{812E25F3-AF67-4362-B503-FEF085930E79}" dt="2024-01-16T03:44:18.905" v="1104"/>
        <pc:sldMkLst>
          <pc:docMk/>
          <pc:sldMk cId="1297895247" sldId="736"/>
        </pc:sldMkLst>
        <pc:spChg chg="mod">
          <ac:chgData name="Luis Parada" userId="26cfc611-a514-4dc2-8b1c-e2447533d1aa" providerId="ADAL" clId="{812E25F3-AF67-4362-B503-FEF085930E79}" dt="2024-01-16T03:06:41" v="89" actId="20577"/>
          <ac:spMkLst>
            <pc:docMk/>
            <pc:sldMk cId="1297895247" sldId="736"/>
            <ac:spMk id="6" creationId="{D1A4F81F-1B1F-4169-BD93-8E5709966C1E}"/>
          </ac:spMkLst>
        </pc:spChg>
        <pc:spChg chg="mod">
          <ac:chgData name="Luis Parada" userId="26cfc611-a514-4dc2-8b1c-e2447533d1aa" providerId="ADAL" clId="{812E25F3-AF67-4362-B503-FEF085930E79}" dt="2024-01-16T03:06:24.574" v="74" actId="20577"/>
          <ac:spMkLst>
            <pc:docMk/>
            <pc:sldMk cId="1297895247" sldId="736"/>
            <ac:spMk id="9" creationId="{00000000-0000-0000-0000-000000000000}"/>
          </ac:spMkLst>
        </pc:spChg>
        <pc:spChg chg="mod">
          <ac:chgData name="Luis Parada" userId="26cfc611-a514-4dc2-8b1c-e2447533d1aa" providerId="ADAL" clId="{812E25F3-AF67-4362-B503-FEF085930E79}" dt="2024-01-16T03:43:49.412" v="1102" actId="20577"/>
          <ac:spMkLst>
            <pc:docMk/>
            <pc:sldMk cId="1297895247" sldId="736"/>
            <ac:spMk id="10" creationId="{00000000-0000-0000-0000-000000000000}"/>
          </ac:spMkLst>
        </pc:spChg>
        <pc:picChg chg="add del">
          <ac:chgData name="Luis Parada" userId="26cfc611-a514-4dc2-8b1c-e2447533d1aa" providerId="ADAL" clId="{812E25F3-AF67-4362-B503-FEF085930E79}" dt="2024-01-16T03:07:29.155" v="174" actId="22"/>
          <ac:picMkLst>
            <pc:docMk/>
            <pc:sldMk cId="1297895247" sldId="736"/>
            <ac:picMk id="3" creationId="{599BE10F-7012-EE40-AAA4-92A4B544F5BE}"/>
          </ac:picMkLst>
        </pc:picChg>
        <pc:extLst>
          <p:ext xmlns:p="http://schemas.openxmlformats.org/presentationml/2006/main" uri="{D6D511B9-2390-475A-947B-AFAB55BFBCF1}">
            <pc226:cmChg xmlns:pc226="http://schemas.microsoft.com/office/powerpoint/2022/06/main/command" chg="add del">
              <pc226:chgData name="Luis Parada" userId="26cfc611-a514-4dc2-8b1c-e2447533d1aa" providerId="ADAL" clId="{812E25F3-AF67-4362-B503-FEF085930E79}" dt="2024-01-16T03:44:18.905" v="1104"/>
              <pc2:cmMkLst xmlns:pc2="http://schemas.microsoft.com/office/powerpoint/2019/9/main/command">
                <pc:docMk/>
                <pc:sldMk cId="1297895247" sldId="736"/>
                <pc2:cmMk id="{03BC57E8-032C-4FCF-AF08-451BEA5BF3A2}"/>
              </pc2:cmMkLst>
            </pc226:cmChg>
          </p:ext>
        </pc:extLst>
      </pc:sldChg>
      <pc:sldChg chg="del">
        <pc:chgData name="Luis Parada" userId="26cfc611-a514-4dc2-8b1c-e2447533d1aa" providerId="ADAL" clId="{812E25F3-AF67-4362-B503-FEF085930E79}" dt="2024-01-16T03:42:05.777" v="953" actId="47"/>
        <pc:sldMkLst>
          <pc:docMk/>
          <pc:sldMk cId="317841074" sldId="737"/>
        </pc:sldMkLst>
      </pc:sldChg>
      <pc:sldChg chg="del">
        <pc:chgData name="Luis Parada" userId="26cfc611-a514-4dc2-8b1c-e2447533d1aa" providerId="ADAL" clId="{812E25F3-AF67-4362-B503-FEF085930E79}" dt="2024-01-16T01:09:41.916" v="71" actId="47"/>
        <pc:sldMkLst>
          <pc:docMk/>
          <pc:sldMk cId="2986244835" sldId="738"/>
        </pc:sldMkLst>
      </pc:sldChg>
      <pc:sldChg chg="del">
        <pc:chgData name="Luis Parada" userId="26cfc611-a514-4dc2-8b1c-e2447533d1aa" providerId="ADAL" clId="{812E25F3-AF67-4362-B503-FEF085930E79}" dt="2024-01-16T03:42:05.777" v="953" actId="47"/>
        <pc:sldMkLst>
          <pc:docMk/>
          <pc:sldMk cId="1575882050" sldId="739"/>
        </pc:sldMkLst>
      </pc:sldChg>
      <pc:sldChg chg="del">
        <pc:chgData name="Luis Parada" userId="26cfc611-a514-4dc2-8b1c-e2447533d1aa" providerId="ADAL" clId="{812E25F3-AF67-4362-B503-FEF085930E79}" dt="2024-01-16T03:42:05.777" v="953" actId="47"/>
        <pc:sldMkLst>
          <pc:docMk/>
          <pc:sldMk cId="3421120869" sldId="740"/>
        </pc:sldMkLst>
      </pc:sldChg>
      <pc:sldChg chg="del">
        <pc:chgData name="Luis Parada" userId="26cfc611-a514-4dc2-8b1c-e2447533d1aa" providerId="ADAL" clId="{812E25F3-AF67-4362-B503-FEF085930E79}" dt="2024-01-16T03:42:05.777" v="953" actId="47"/>
        <pc:sldMkLst>
          <pc:docMk/>
          <pc:sldMk cId="1505409655" sldId="741"/>
        </pc:sldMkLst>
      </pc:sldChg>
      <pc:sldChg chg="del">
        <pc:chgData name="Luis Parada" userId="26cfc611-a514-4dc2-8b1c-e2447533d1aa" providerId="ADAL" clId="{812E25F3-AF67-4362-B503-FEF085930E79}" dt="2024-01-16T03:42:05.777" v="953" actId="47"/>
        <pc:sldMkLst>
          <pc:docMk/>
          <pc:sldMk cId="82848051" sldId="742"/>
        </pc:sldMkLst>
      </pc:sldChg>
      <pc:sldChg chg="del">
        <pc:chgData name="Luis Parada" userId="26cfc611-a514-4dc2-8b1c-e2447533d1aa" providerId="ADAL" clId="{812E25F3-AF67-4362-B503-FEF085930E79}" dt="2024-01-16T03:42:05.777" v="953" actId="47"/>
        <pc:sldMkLst>
          <pc:docMk/>
          <pc:sldMk cId="61838308" sldId="743"/>
        </pc:sldMkLst>
      </pc:sldChg>
      <pc:sldChg chg="del">
        <pc:chgData name="Luis Parada" userId="26cfc611-a514-4dc2-8b1c-e2447533d1aa" providerId="ADAL" clId="{812E25F3-AF67-4362-B503-FEF085930E79}" dt="2024-01-16T03:42:05.777" v="953" actId="47"/>
        <pc:sldMkLst>
          <pc:docMk/>
          <pc:sldMk cId="1765579764" sldId="744"/>
        </pc:sldMkLst>
      </pc:sldChg>
      <pc:sldChg chg="del">
        <pc:chgData name="Luis Parada" userId="26cfc611-a514-4dc2-8b1c-e2447533d1aa" providerId="ADAL" clId="{812E25F3-AF67-4362-B503-FEF085930E79}" dt="2024-01-16T03:42:05.777" v="953" actId="47"/>
        <pc:sldMkLst>
          <pc:docMk/>
          <pc:sldMk cId="2834316299" sldId="745"/>
        </pc:sldMkLst>
      </pc:sldChg>
      <pc:sldChg chg="del">
        <pc:chgData name="Luis Parada" userId="26cfc611-a514-4dc2-8b1c-e2447533d1aa" providerId="ADAL" clId="{812E25F3-AF67-4362-B503-FEF085930E79}" dt="2024-01-16T03:42:05.777" v="953" actId="47"/>
        <pc:sldMkLst>
          <pc:docMk/>
          <pc:sldMk cId="677431469" sldId="746"/>
        </pc:sldMkLst>
      </pc:sldChg>
      <pc:sldChg chg="del">
        <pc:chgData name="Luis Parada" userId="26cfc611-a514-4dc2-8b1c-e2447533d1aa" providerId="ADAL" clId="{812E25F3-AF67-4362-B503-FEF085930E79}" dt="2024-01-16T03:42:05.777" v="953" actId="47"/>
        <pc:sldMkLst>
          <pc:docMk/>
          <pc:sldMk cId="2797440180" sldId="747"/>
        </pc:sldMkLst>
      </pc:sldChg>
      <pc:sldChg chg="del">
        <pc:chgData name="Luis Parada" userId="26cfc611-a514-4dc2-8b1c-e2447533d1aa" providerId="ADAL" clId="{812E25F3-AF67-4362-B503-FEF085930E79}" dt="2024-01-16T03:42:05.777" v="953" actId="47"/>
        <pc:sldMkLst>
          <pc:docMk/>
          <pc:sldMk cId="2387965185" sldId="748"/>
        </pc:sldMkLst>
      </pc:sldChg>
      <pc:sldChg chg="del">
        <pc:chgData name="Luis Parada" userId="26cfc611-a514-4dc2-8b1c-e2447533d1aa" providerId="ADAL" clId="{812E25F3-AF67-4362-B503-FEF085930E79}" dt="2024-01-16T03:42:05.777" v="953" actId="47"/>
        <pc:sldMkLst>
          <pc:docMk/>
          <pc:sldMk cId="3860823627" sldId="750"/>
        </pc:sldMkLst>
      </pc:sldChg>
      <pc:sldChg chg="del">
        <pc:chgData name="Luis Parada" userId="26cfc611-a514-4dc2-8b1c-e2447533d1aa" providerId="ADAL" clId="{812E25F3-AF67-4362-B503-FEF085930E79}" dt="2024-01-16T03:42:05.777" v="953" actId="47"/>
        <pc:sldMkLst>
          <pc:docMk/>
          <pc:sldMk cId="1788085190" sldId="751"/>
        </pc:sldMkLst>
      </pc:sldChg>
      <pc:sldChg chg="del">
        <pc:chgData name="Luis Parada" userId="26cfc611-a514-4dc2-8b1c-e2447533d1aa" providerId="ADAL" clId="{812E25F3-AF67-4362-B503-FEF085930E79}" dt="2024-01-16T03:42:05.777" v="953" actId="47"/>
        <pc:sldMkLst>
          <pc:docMk/>
          <pc:sldMk cId="1810986728" sldId="752"/>
        </pc:sldMkLst>
      </pc:sldChg>
      <pc:sldChg chg="del">
        <pc:chgData name="Luis Parada" userId="26cfc611-a514-4dc2-8b1c-e2447533d1aa" providerId="ADAL" clId="{812E25F3-AF67-4362-B503-FEF085930E79}" dt="2024-01-16T03:42:05.777" v="953" actId="47"/>
        <pc:sldMkLst>
          <pc:docMk/>
          <pc:sldMk cId="2125599845" sldId="753"/>
        </pc:sldMkLst>
      </pc:sldChg>
      <pc:sldChg chg="del">
        <pc:chgData name="Luis Parada" userId="26cfc611-a514-4dc2-8b1c-e2447533d1aa" providerId="ADAL" clId="{812E25F3-AF67-4362-B503-FEF085930E79}" dt="2024-01-16T03:42:05.777" v="953" actId="47"/>
        <pc:sldMkLst>
          <pc:docMk/>
          <pc:sldMk cId="393236948" sldId="754"/>
        </pc:sldMkLst>
      </pc:sldChg>
      <pc:sldChg chg="del">
        <pc:chgData name="Luis Parada" userId="26cfc611-a514-4dc2-8b1c-e2447533d1aa" providerId="ADAL" clId="{812E25F3-AF67-4362-B503-FEF085930E79}" dt="2024-01-16T03:42:05.777" v="953" actId="47"/>
        <pc:sldMkLst>
          <pc:docMk/>
          <pc:sldMk cId="3537995475" sldId="755"/>
        </pc:sldMkLst>
      </pc:sldChg>
      <pc:sldChg chg="del">
        <pc:chgData name="Luis Parada" userId="26cfc611-a514-4dc2-8b1c-e2447533d1aa" providerId="ADAL" clId="{812E25F3-AF67-4362-B503-FEF085930E79}" dt="2024-01-16T03:42:05.777" v="953" actId="47"/>
        <pc:sldMkLst>
          <pc:docMk/>
          <pc:sldMk cId="2370153753" sldId="756"/>
        </pc:sldMkLst>
      </pc:sldChg>
      <pc:sldChg chg="del">
        <pc:chgData name="Luis Parada" userId="26cfc611-a514-4dc2-8b1c-e2447533d1aa" providerId="ADAL" clId="{812E25F3-AF67-4362-B503-FEF085930E79}" dt="2024-01-16T03:42:05.777" v="953" actId="47"/>
        <pc:sldMkLst>
          <pc:docMk/>
          <pc:sldMk cId="3219074616" sldId="757"/>
        </pc:sldMkLst>
      </pc:sldChg>
      <pc:sldChg chg="del">
        <pc:chgData name="Luis Parada" userId="26cfc611-a514-4dc2-8b1c-e2447533d1aa" providerId="ADAL" clId="{812E25F3-AF67-4362-B503-FEF085930E79}" dt="2024-01-16T03:42:05.777" v="953" actId="47"/>
        <pc:sldMkLst>
          <pc:docMk/>
          <pc:sldMk cId="3849150936" sldId="758"/>
        </pc:sldMkLst>
      </pc:sldChg>
      <pc:sldChg chg="del">
        <pc:chgData name="Luis Parada" userId="26cfc611-a514-4dc2-8b1c-e2447533d1aa" providerId="ADAL" clId="{812E25F3-AF67-4362-B503-FEF085930E79}" dt="2024-01-16T03:42:05.777" v="953" actId="47"/>
        <pc:sldMkLst>
          <pc:docMk/>
          <pc:sldMk cId="3139905496" sldId="759"/>
        </pc:sldMkLst>
      </pc:sldChg>
      <pc:sldChg chg="del">
        <pc:chgData name="Luis Parada" userId="26cfc611-a514-4dc2-8b1c-e2447533d1aa" providerId="ADAL" clId="{812E25F3-AF67-4362-B503-FEF085930E79}" dt="2024-01-16T04:35:45.221" v="2920" actId="47"/>
        <pc:sldMkLst>
          <pc:docMk/>
          <pc:sldMk cId="1820156533" sldId="760"/>
        </pc:sldMkLst>
      </pc:sldChg>
      <pc:sldChg chg="modSp add mod modAnim addCm">
        <pc:chgData name="Luis Parada" userId="26cfc611-a514-4dc2-8b1c-e2447533d1aa" providerId="ADAL" clId="{812E25F3-AF67-4362-B503-FEF085930E79}" dt="2024-01-16T03:58:06.019" v="1378"/>
        <pc:sldMkLst>
          <pc:docMk/>
          <pc:sldMk cId="2168792653" sldId="761"/>
        </pc:sldMkLst>
        <pc:spChg chg="mod">
          <ac:chgData name="Luis Parada" userId="26cfc611-a514-4dc2-8b1c-e2447533d1aa" providerId="ADAL" clId="{812E25F3-AF67-4362-B503-FEF085930E79}" dt="2024-01-16T03:54:24.883" v="1276"/>
          <ac:spMkLst>
            <pc:docMk/>
            <pc:sldMk cId="2168792653" sldId="761"/>
            <ac:spMk id="6" creationId="{D1A4F81F-1B1F-4169-BD93-8E5709966C1E}"/>
          </ac:spMkLst>
        </pc:spChg>
        <pc:spChg chg="mod">
          <ac:chgData name="Luis Parada" userId="26cfc611-a514-4dc2-8b1c-e2447533d1aa" providerId="ADAL" clId="{812E25F3-AF67-4362-B503-FEF085930E79}" dt="2024-01-16T03:55:01.190" v="1278" actId="207"/>
          <ac:spMkLst>
            <pc:docMk/>
            <pc:sldMk cId="2168792653" sldId="761"/>
            <ac:spMk id="10" creationId="{00000000-0000-0000-0000-000000000000}"/>
          </ac:spMkLst>
        </pc:spChg>
        <pc:extLst>
          <p:ext xmlns:p="http://schemas.openxmlformats.org/presentationml/2006/main" uri="{D6D511B9-2390-475A-947B-AFAB55BFBCF1}">
            <pc226:cmChg xmlns:pc226="http://schemas.microsoft.com/office/powerpoint/2022/06/main/command" chg="add">
              <pc226:chgData name="Luis Parada" userId="26cfc611-a514-4dc2-8b1c-e2447533d1aa" providerId="ADAL" clId="{812E25F3-AF67-4362-B503-FEF085930E79}" dt="2024-01-16T03:58:06.019" v="1378"/>
              <pc2:cmMkLst xmlns:pc2="http://schemas.microsoft.com/office/powerpoint/2019/9/main/command">
                <pc:docMk/>
                <pc:sldMk cId="2168792653" sldId="761"/>
                <pc2:cmMk id="{DAB0CCA1-DF78-47C9-BA4D-E8ABA0C3F673}"/>
              </pc2:cmMkLst>
            </pc226:cmChg>
          </p:ext>
        </pc:extLst>
      </pc:sldChg>
      <pc:sldChg chg="modSp add mod modAnim addCm">
        <pc:chgData name="Luis Parada" userId="26cfc611-a514-4dc2-8b1c-e2447533d1aa" providerId="ADAL" clId="{812E25F3-AF67-4362-B503-FEF085930E79}" dt="2024-01-16T03:54:30.125" v="1277" actId="20577"/>
        <pc:sldMkLst>
          <pc:docMk/>
          <pc:sldMk cId="1554038923" sldId="762"/>
        </pc:sldMkLst>
        <pc:spChg chg="mod">
          <ac:chgData name="Luis Parada" userId="26cfc611-a514-4dc2-8b1c-e2447533d1aa" providerId="ADAL" clId="{812E25F3-AF67-4362-B503-FEF085930E79}" dt="2024-01-16T03:54:30.125" v="1277" actId="20577"/>
          <ac:spMkLst>
            <pc:docMk/>
            <pc:sldMk cId="1554038923" sldId="762"/>
            <ac:spMk id="6" creationId="{D1A4F81F-1B1F-4169-BD93-8E5709966C1E}"/>
          </ac:spMkLst>
        </pc:spChg>
        <pc:spChg chg="mod">
          <ac:chgData name="Luis Parada" userId="26cfc611-a514-4dc2-8b1c-e2447533d1aa" providerId="ADAL" clId="{812E25F3-AF67-4362-B503-FEF085930E79}" dt="2024-01-16T03:50:14.008" v="1271" actId="115"/>
          <ac:spMkLst>
            <pc:docMk/>
            <pc:sldMk cId="1554038923" sldId="762"/>
            <ac:spMk id="10" creationId="{00000000-0000-0000-0000-000000000000}"/>
          </ac:spMkLst>
        </pc:spChg>
        <pc:extLst>
          <p:ext xmlns:p="http://schemas.openxmlformats.org/presentationml/2006/main" uri="{D6D511B9-2390-475A-947B-AFAB55BFBCF1}">
            <pc226:cmChg xmlns:pc226="http://schemas.microsoft.com/office/powerpoint/2022/06/main/command" chg="add">
              <pc226:chgData name="Luis Parada" userId="26cfc611-a514-4dc2-8b1c-e2447533d1aa" providerId="ADAL" clId="{812E25F3-AF67-4362-B503-FEF085930E79}" dt="2024-01-16T03:51:25.232" v="1272"/>
              <pc2:cmMkLst xmlns:pc2="http://schemas.microsoft.com/office/powerpoint/2019/9/main/command">
                <pc:docMk/>
                <pc:sldMk cId="1554038923" sldId="762"/>
                <pc2:cmMk id="{35802A57-DBBB-48E8-9915-83808D0E10D0}"/>
              </pc2:cmMkLst>
            </pc226:cmChg>
            <pc226:cmChg xmlns:pc226="http://schemas.microsoft.com/office/powerpoint/2022/06/main/command" chg="add">
              <pc226:chgData name="Luis Parada" userId="26cfc611-a514-4dc2-8b1c-e2447533d1aa" providerId="ADAL" clId="{812E25F3-AF67-4362-B503-FEF085930E79}" dt="2024-01-16T03:52:27.064" v="1273"/>
              <pc2:cmMkLst xmlns:pc2="http://schemas.microsoft.com/office/powerpoint/2019/9/main/command">
                <pc:docMk/>
                <pc:sldMk cId="1554038923" sldId="762"/>
                <pc2:cmMk id="{61C65394-BFC0-4FF4-8C51-5617C3835F58}"/>
              </pc2:cmMkLst>
            </pc226:cmChg>
            <pc226:cmChg xmlns:pc226="http://schemas.microsoft.com/office/powerpoint/2022/06/main/command" chg="add">
              <pc226:chgData name="Luis Parada" userId="26cfc611-a514-4dc2-8b1c-e2447533d1aa" providerId="ADAL" clId="{812E25F3-AF67-4362-B503-FEF085930E79}" dt="2024-01-16T03:53:19.032" v="1274"/>
              <pc2:cmMkLst xmlns:pc2="http://schemas.microsoft.com/office/powerpoint/2019/9/main/command">
                <pc:docMk/>
                <pc:sldMk cId="1554038923" sldId="762"/>
                <pc2:cmMk id="{F6FDC7A5-6A42-4AD2-9E63-22A33F1C02F9}"/>
              </pc2:cmMkLst>
            </pc226:cmChg>
          </p:ext>
        </pc:extLst>
      </pc:sldChg>
      <pc:sldChg chg="new del">
        <pc:chgData name="Luis Parada" userId="26cfc611-a514-4dc2-8b1c-e2447533d1aa" providerId="ADAL" clId="{812E25F3-AF67-4362-B503-FEF085930E79}" dt="2024-01-16T03:44:48.776" v="1106" actId="47"/>
        <pc:sldMkLst>
          <pc:docMk/>
          <pc:sldMk cId="1745783822" sldId="763"/>
        </pc:sldMkLst>
      </pc:sldChg>
      <pc:sldChg chg="modSp add modAnim">
        <pc:chgData name="Luis Parada" userId="26cfc611-a514-4dc2-8b1c-e2447533d1aa" providerId="ADAL" clId="{812E25F3-AF67-4362-B503-FEF085930E79}" dt="2024-01-16T03:56:38.569" v="1377" actId="113"/>
        <pc:sldMkLst>
          <pc:docMk/>
          <pc:sldMk cId="2352134439" sldId="763"/>
        </pc:sldMkLst>
        <pc:spChg chg="mod">
          <ac:chgData name="Luis Parada" userId="26cfc611-a514-4dc2-8b1c-e2447533d1aa" providerId="ADAL" clId="{812E25F3-AF67-4362-B503-FEF085930E79}" dt="2024-01-16T03:56:38.569" v="1377" actId="113"/>
          <ac:spMkLst>
            <pc:docMk/>
            <pc:sldMk cId="2352134439" sldId="763"/>
            <ac:spMk id="10" creationId="{00000000-0000-0000-0000-000000000000}"/>
          </ac:spMkLst>
        </pc:spChg>
      </pc:sldChg>
      <pc:sldChg chg="modSp add mod modAnim">
        <pc:chgData name="Luis Parada" userId="26cfc611-a514-4dc2-8b1c-e2447533d1aa" providerId="ADAL" clId="{812E25F3-AF67-4362-B503-FEF085930E79}" dt="2024-01-16T04:02:33.556" v="1567" actId="114"/>
        <pc:sldMkLst>
          <pc:docMk/>
          <pc:sldMk cId="2688074373" sldId="764"/>
        </pc:sldMkLst>
        <pc:spChg chg="mod">
          <ac:chgData name="Luis Parada" userId="26cfc611-a514-4dc2-8b1c-e2447533d1aa" providerId="ADAL" clId="{812E25F3-AF67-4362-B503-FEF085930E79}" dt="2024-01-16T03:59:02.534" v="1421" actId="20577"/>
          <ac:spMkLst>
            <pc:docMk/>
            <pc:sldMk cId="2688074373" sldId="764"/>
            <ac:spMk id="6" creationId="{D1A4F81F-1B1F-4169-BD93-8E5709966C1E}"/>
          </ac:spMkLst>
        </pc:spChg>
        <pc:spChg chg="mod">
          <ac:chgData name="Luis Parada" userId="26cfc611-a514-4dc2-8b1c-e2447533d1aa" providerId="ADAL" clId="{812E25F3-AF67-4362-B503-FEF085930E79}" dt="2024-01-16T04:02:33.556" v="1567" actId="114"/>
          <ac:spMkLst>
            <pc:docMk/>
            <pc:sldMk cId="2688074373" sldId="764"/>
            <ac:spMk id="10" creationId="{00000000-0000-0000-0000-000000000000}"/>
          </ac:spMkLst>
        </pc:spChg>
      </pc:sldChg>
      <pc:sldChg chg="modSp add mod modAnim">
        <pc:chgData name="Luis Parada" userId="26cfc611-a514-4dc2-8b1c-e2447533d1aa" providerId="ADAL" clId="{812E25F3-AF67-4362-B503-FEF085930E79}" dt="2024-01-16T04:19:20.263" v="2094" actId="20577"/>
        <pc:sldMkLst>
          <pc:docMk/>
          <pc:sldMk cId="4230446184" sldId="765"/>
        </pc:sldMkLst>
        <pc:spChg chg="mod">
          <ac:chgData name="Luis Parada" userId="26cfc611-a514-4dc2-8b1c-e2447533d1aa" providerId="ADAL" clId="{812E25F3-AF67-4362-B503-FEF085930E79}" dt="2024-01-16T04:06:15.828" v="1597" actId="20577"/>
          <ac:spMkLst>
            <pc:docMk/>
            <pc:sldMk cId="4230446184" sldId="765"/>
            <ac:spMk id="6" creationId="{D1A4F81F-1B1F-4169-BD93-8E5709966C1E}"/>
          </ac:spMkLst>
        </pc:spChg>
        <pc:spChg chg="mod">
          <ac:chgData name="Luis Parada" userId="26cfc611-a514-4dc2-8b1c-e2447533d1aa" providerId="ADAL" clId="{812E25F3-AF67-4362-B503-FEF085930E79}" dt="2024-01-16T04:19:20.263" v="2094" actId="20577"/>
          <ac:spMkLst>
            <pc:docMk/>
            <pc:sldMk cId="4230446184" sldId="765"/>
            <ac:spMk id="10" creationId="{00000000-0000-0000-0000-000000000000}"/>
          </ac:spMkLst>
        </pc:spChg>
      </pc:sldChg>
      <pc:sldChg chg="modSp add mod modAnim">
        <pc:chgData name="Luis Parada" userId="26cfc611-a514-4dc2-8b1c-e2447533d1aa" providerId="ADAL" clId="{812E25F3-AF67-4362-B503-FEF085930E79}" dt="2024-01-16T04:36:00.439" v="2922" actId="113"/>
        <pc:sldMkLst>
          <pc:docMk/>
          <pc:sldMk cId="2477722972" sldId="766"/>
        </pc:sldMkLst>
        <pc:spChg chg="mod">
          <ac:chgData name="Luis Parada" userId="26cfc611-a514-4dc2-8b1c-e2447533d1aa" providerId="ADAL" clId="{812E25F3-AF67-4362-B503-FEF085930E79}" dt="2024-01-16T04:21:48.384" v="2119" actId="20577"/>
          <ac:spMkLst>
            <pc:docMk/>
            <pc:sldMk cId="2477722972" sldId="766"/>
            <ac:spMk id="6" creationId="{D1A4F81F-1B1F-4169-BD93-8E5709966C1E}"/>
          </ac:spMkLst>
        </pc:spChg>
        <pc:spChg chg="mod">
          <ac:chgData name="Luis Parada" userId="26cfc611-a514-4dc2-8b1c-e2447533d1aa" providerId="ADAL" clId="{812E25F3-AF67-4362-B503-FEF085930E79}" dt="2024-01-16T04:36:00.439" v="2922" actId="113"/>
          <ac:spMkLst>
            <pc:docMk/>
            <pc:sldMk cId="2477722972" sldId="766"/>
            <ac:spMk id="10" creationId="{00000000-0000-0000-0000-000000000000}"/>
          </ac:spMkLst>
        </pc:spChg>
      </pc:sldChg>
      <pc:sldChg chg="new del">
        <pc:chgData name="Luis Parada" userId="26cfc611-a514-4dc2-8b1c-e2447533d1aa" providerId="ADAL" clId="{812E25F3-AF67-4362-B503-FEF085930E79}" dt="2024-01-16T04:20:56.416" v="2096" actId="47"/>
        <pc:sldMkLst>
          <pc:docMk/>
          <pc:sldMk cId="2521739121" sldId="766"/>
        </pc:sldMkLst>
      </pc:sldChg>
      <pc:sldChg chg="modSp add mod">
        <pc:chgData name="Luis Parada" userId="26cfc611-a514-4dc2-8b1c-e2447533d1aa" providerId="ADAL" clId="{812E25F3-AF67-4362-B503-FEF085930E79}" dt="2024-01-16T04:30:28.924" v="2604" actId="21"/>
        <pc:sldMkLst>
          <pc:docMk/>
          <pc:sldMk cId="8834569" sldId="767"/>
        </pc:sldMkLst>
        <pc:spChg chg="mod">
          <ac:chgData name="Luis Parada" userId="26cfc611-a514-4dc2-8b1c-e2447533d1aa" providerId="ADAL" clId="{812E25F3-AF67-4362-B503-FEF085930E79}" dt="2024-01-16T04:30:28.924" v="2604" actId="21"/>
          <ac:spMkLst>
            <pc:docMk/>
            <pc:sldMk cId="8834569" sldId="767"/>
            <ac:spMk id="10" creationId="{00000000-0000-0000-0000-000000000000}"/>
          </ac:spMkLst>
        </pc:spChg>
      </pc:sldChg>
      <pc:sldChg chg="modSp add mod">
        <pc:chgData name="Luis Parada" userId="26cfc611-a514-4dc2-8b1c-e2447533d1aa" providerId="ADAL" clId="{812E25F3-AF67-4362-B503-FEF085930E79}" dt="2024-01-16T04:35:00.363" v="2919" actId="20577"/>
        <pc:sldMkLst>
          <pc:docMk/>
          <pc:sldMk cId="1974731902" sldId="768"/>
        </pc:sldMkLst>
        <pc:spChg chg="mod">
          <ac:chgData name="Luis Parada" userId="26cfc611-a514-4dc2-8b1c-e2447533d1aa" providerId="ADAL" clId="{812E25F3-AF67-4362-B503-FEF085930E79}" dt="2024-01-16T04:35:00.363" v="2919" actId="20577"/>
          <ac:spMkLst>
            <pc:docMk/>
            <pc:sldMk cId="1974731902" sldId="768"/>
            <ac:spMk id="10" creationId="{00000000-0000-0000-0000-000000000000}"/>
          </ac:spMkLst>
        </pc:spChg>
      </pc:sldChg>
      <pc:sldChg chg="modSp add mod">
        <pc:chgData name="Luis Parada" userId="26cfc611-a514-4dc2-8b1c-e2447533d1aa" providerId="ADAL" clId="{812E25F3-AF67-4362-B503-FEF085930E79}" dt="2024-01-16T04:40:44.940" v="3290" actId="20577"/>
        <pc:sldMkLst>
          <pc:docMk/>
          <pc:sldMk cId="2180055470" sldId="769"/>
        </pc:sldMkLst>
        <pc:spChg chg="mod">
          <ac:chgData name="Luis Parada" userId="26cfc611-a514-4dc2-8b1c-e2447533d1aa" providerId="ADAL" clId="{812E25F3-AF67-4362-B503-FEF085930E79}" dt="2024-01-16T04:40:44.940" v="3290" actId="20577"/>
          <ac:spMkLst>
            <pc:docMk/>
            <pc:sldMk cId="2180055470" sldId="769"/>
            <ac:spMk id="10" creationId="{00000000-0000-0000-0000-000000000000}"/>
          </ac:spMkLst>
        </pc:spChg>
      </pc:sldChg>
      <pc:sldChg chg="modSp add mod">
        <pc:chgData name="Luis Parada" userId="26cfc611-a514-4dc2-8b1c-e2447533d1aa" providerId="ADAL" clId="{812E25F3-AF67-4362-B503-FEF085930E79}" dt="2024-01-16T04:45:06.771" v="3528" actId="207"/>
        <pc:sldMkLst>
          <pc:docMk/>
          <pc:sldMk cId="3571635699" sldId="770"/>
        </pc:sldMkLst>
        <pc:spChg chg="mod">
          <ac:chgData name="Luis Parada" userId="26cfc611-a514-4dc2-8b1c-e2447533d1aa" providerId="ADAL" clId="{812E25F3-AF67-4362-B503-FEF085930E79}" dt="2024-01-16T04:45:06.771" v="3528" actId="207"/>
          <ac:spMkLst>
            <pc:docMk/>
            <pc:sldMk cId="3571635699" sldId="770"/>
            <ac:spMk id="10" creationId="{00000000-0000-0000-0000-000000000000}"/>
          </ac:spMkLst>
        </pc:spChg>
      </pc:sldChg>
      <pc:sldChg chg="modSp add mod">
        <pc:chgData name="Luis Parada" userId="26cfc611-a514-4dc2-8b1c-e2447533d1aa" providerId="ADAL" clId="{812E25F3-AF67-4362-B503-FEF085930E79}" dt="2024-01-16T04:53:42.025" v="4082" actId="20577"/>
        <pc:sldMkLst>
          <pc:docMk/>
          <pc:sldMk cId="3565672320" sldId="771"/>
        </pc:sldMkLst>
        <pc:spChg chg="mod">
          <ac:chgData name="Luis Parada" userId="26cfc611-a514-4dc2-8b1c-e2447533d1aa" providerId="ADAL" clId="{812E25F3-AF67-4362-B503-FEF085930E79}" dt="2024-01-16T04:53:42.025" v="4082" actId="20577"/>
          <ac:spMkLst>
            <pc:docMk/>
            <pc:sldMk cId="3565672320" sldId="771"/>
            <ac:spMk id="10" creationId="{00000000-0000-0000-0000-000000000000}"/>
          </ac:spMkLst>
        </pc:spChg>
      </pc:sldChg>
      <pc:sldChg chg="modSp add mod">
        <pc:chgData name="Luis Parada" userId="26cfc611-a514-4dc2-8b1c-e2447533d1aa" providerId="ADAL" clId="{812E25F3-AF67-4362-B503-FEF085930E79}" dt="2024-01-16T05:11:33.156" v="4655" actId="20577"/>
        <pc:sldMkLst>
          <pc:docMk/>
          <pc:sldMk cId="4108430304" sldId="772"/>
        </pc:sldMkLst>
        <pc:spChg chg="mod">
          <ac:chgData name="Luis Parada" userId="26cfc611-a514-4dc2-8b1c-e2447533d1aa" providerId="ADAL" clId="{812E25F3-AF67-4362-B503-FEF085930E79}" dt="2024-01-16T05:11:33.156" v="4655" actId="20577"/>
          <ac:spMkLst>
            <pc:docMk/>
            <pc:sldMk cId="4108430304" sldId="772"/>
            <ac:spMk id="10" creationId="{00000000-0000-0000-0000-000000000000}"/>
          </ac:spMkLst>
        </pc:spChg>
      </pc:sldChg>
      <pc:sldChg chg="modSp add mod">
        <pc:chgData name="Luis Parada" userId="26cfc611-a514-4dc2-8b1c-e2447533d1aa" providerId="ADAL" clId="{812E25F3-AF67-4362-B503-FEF085930E79}" dt="2024-01-16T05:14:43.412" v="5006" actId="20577"/>
        <pc:sldMkLst>
          <pc:docMk/>
          <pc:sldMk cId="2052579540" sldId="773"/>
        </pc:sldMkLst>
        <pc:spChg chg="mod">
          <ac:chgData name="Luis Parada" userId="26cfc611-a514-4dc2-8b1c-e2447533d1aa" providerId="ADAL" clId="{812E25F3-AF67-4362-B503-FEF085930E79}" dt="2024-01-16T05:14:43.412" v="5006" actId="20577"/>
          <ac:spMkLst>
            <pc:docMk/>
            <pc:sldMk cId="2052579540" sldId="773"/>
            <ac:spMk id="10" creationId="{00000000-0000-0000-0000-000000000000}"/>
          </ac:spMkLst>
        </pc:spChg>
      </pc:sldChg>
    </pc:docChg>
  </pc:docChgLst>
  <pc:docChgLst>
    <pc:chgData name="Luis Parada" userId="26cfc611-a514-4dc2-8b1c-e2447533d1aa" providerId="ADAL" clId="{D506C090-E102-4253-8D39-35A70FF74CD8}"/>
    <pc:docChg chg="undo custSel addSld delSld modSld sldOrd">
      <pc:chgData name="Luis Parada" userId="26cfc611-a514-4dc2-8b1c-e2447533d1aa" providerId="ADAL" clId="{D506C090-E102-4253-8D39-35A70FF74CD8}" dt="2023-11-21T18:38:09.504" v="8101"/>
      <pc:docMkLst>
        <pc:docMk/>
      </pc:docMkLst>
      <pc:sldChg chg="del">
        <pc:chgData name="Luis Parada" userId="26cfc611-a514-4dc2-8b1c-e2447533d1aa" providerId="ADAL" clId="{D506C090-E102-4253-8D39-35A70FF74CD8}" dt="2023-11-21T02:29:27.222" v="35" actId="47"/>
        <pc:sldMkLst>
          <pc:docMk/>
          <pc:sldMk cId="579617962" sldId="496"/>
        </pc:sldMkLst>
      </pc:sldChg>
      <pc:sldChg chg="del">
        <pc:chgData name="Luis Parada" userId="26cfc611-a514-4dc2-8b1c-e2447533d1aa" providerId="ADAL" clId="{D506C090-E102-4253-8D39-35A70FF74CD8}" dt="2023-11-21T02:30:09.577" v="73" actId="47"/>
        <pc:sldMkLst>
          <pc:docMk/>
          <pc:sldMk cId="3303372477" sldId="499"/>
        </pc:sldMkLst>
      </pc:sldChg>
      <pc:sldChg chg="modSp mod">
        <pc:chgData name="Luis Parada" userId="26cfc611-a514-4dc2-8b1c-e2447533d1aa" providerId="ADAL" clId="{D506C090-E102-4253-8D39-35A70FF74CD8}" dt="2023-11-21T00:55:09.315" v="32" actId="20577"/>
        <pc:sldMkLst>
          <pc:docMk/>
          <pc:sldMk cId="756510952" sldId="703"/>
        </pc:sldMkLst>
        <pc:spChg chg="mod">
          <ac:chgData name="Luis Parada" userId="26cfc611-a514-4dc2-8b1c-e2447533d1aa" providerId="ADAL" clId="{D506C090-E102-4253-8D39-35A70FF74CD8}" dt="2023-11-21T00:55:09.315" v="32" actId="20577"/>
          <ac:spMkLst>
            <pc:docMk/>
            <pc:sldMk cId="756510952" sldId="703"/>
            <ac:spMk id="4" creationId="{00000000-0000-0000-0000-000000000000}"/>
          </ac:spMkLst>
        </pc:spChg>
      </pc:sldChg>
      <pc:sldChg chg="del">
        <pc:chgData name="Luis Parada" userId="26cfc611-a514-4dc2-8b1c-e2447533d1aa" providerId="ADAL" clId="{D506C090-E102-4253-8D39-35A70FF74CD8}" dt="2023-11-21T02:40:50.559" v="362" actId="47"/>
        <pc:sldMkLst>
          <pc:docMk/>
          <pc:sldMk cId="2048602899" sldId="714"/>
        </pc:sldMkLst>
      </pc:sldChg>
      <pc:sldChg chg="modSp mod ord modAnim">
        <pc:chgData name="Luis Parada" userId="26cfc611-a514-4dc2-8b1c-e2447533d1aa" providerId="ADAL" clId="{D506C090-E102-4253-8D39-35A70FF74CD8}" dt="2023-11-21T12:16:58.329" v="8036"/>
        <pc:sldMkLst>
          <pc:docMk/>
          <pc:sldMk cId="950673420" sldId="715"/>
        </pc:sldMkLst>
        <pc:spChg chg="mod">
          <ac:chgData name="Luis Parada" userId="26cfc611-a514-4dc2-8b1c-e2447533d1aa" providerId="ADAL" clId="{D506C090-E102-4253-8D39-35A70FF74CD8}" dt="2023-11-21T02:32:15.156" v="130" actId="20577"/>
          <ac:spMkLst>
            <pc:docMk/>
            <pc:sldMk cId="950673420" sldId="715"/>
            <ac:spMk id="6" creationId="{D1A4F81F-1B1F-4169-BD93-8E5709966C1E}"/>
          </ac:spMkLst>
        </pc:spChg>
        <pc:spChg chg="mod">
          <ac:chgData name="Luis Parada" userId="26cfc611-a514-4dc2-8b1c-e2447533d1aa" providerId="ADAL" clId="{D506C090-E102-4253-8D39-35A70FF74CD8}" dt="2023-11-21T02:32:17.451" v="131"/>
          <ac:spMkLst>
            <pc:docMk/>
            <pc:sldMk cId="950673420" sldId="715"/>
            <ac:spMk id="10" creationId="{00000000-0000-0000-0000-000000000000}"/>
          </ac:spMkLst>
        </pc:spChg>
        <pc:graphicFrameChg chg="mod modGraphic">
          <ac:chgData name="Luis Parada" userId="26cfc611-a514-4dc2-8b1c-e2447533d1aa" providerId="ADAL" clId="{D506C090-E102-4253-8D39-35A70FF74CD8}" dt="2023-11-21T02:32:27.434" v="133" actId="1076"/>
          <ac:graphicFrameMkLst>
            <pc:docMk/>
            <pc:sldMk cId="950673420" sldId="715"/>
            <ac:graphicFrameMk id="2" creationId="{C603791F-A913-3AB6-68EF-CA4A68E789BD}"/>
          </ac:graphicFrameMkLst>
        </pc:graphicFrameChg>
      </pc:sldChg>
      <pc:sldChg chg="del">
        <pc:chgData name="Luis Parada" userId="26cfc611-a514-4dc2-8b1c-e2447533d1aa" providerId="ADAL" clId="{D506C090-E102-4253-8D39-35A70FF74CD8}" dt="2023-11-21T02:37:26.766" v="300" actId="47"/>
        <pc:sldMkLst>
          <pc:docMk/>
          <pc:sldMk cId="2812982468" sldId="716"/>
        </pc:sldMkLst>
      </pc:sldChg>
      <pc:sldChg chg="modSp mod modAnim">
        <pc:chgData name="Luis Parada" userId="26cfc611-a514-4dc2-8b1c-e2447533d1aa" providerId="ADAL" clId="{D506C090-E102-4253-8D39-35A70FF74CD8}" dt="2023-11-21T02:45:01.996" v="509" actId="20577"/>
        <pc:sldMkLst>
          <pc:docMk/>
          <pc:sldMk cId="1296555004" sldId="717"/>
        </pc:sldMkLst>
        <pc:spChg chg="mod">
          <ac:chgData name="Luis Parada" userId="26cfc611-a514-4dc2-8b1c-e2447533d1aa" providerId="ADAL" clId="{D506C090-E102-4253-8D39-35A70FF74CD8}" dt="2023-11-21T02:43:12.470" v="420" actId="20577"/>
          <ac:spMkLst>
            <pc:docMk/>
            <pc:sldMk cId="1296555004" sldId="717"/>
            <ac:spMk id="6" creationId="{D1A4F81F-1B1F-4169-BD93-8E5709966C1E}"/>
          </ac:spMkLst>
        </pc:spChg>
        <pc:spChg chg="mod">
          <ac:chgData name="Luis Parada" userId="26cfc611-a514-4dc2-8b1c-e2447533d1aa" providerId="ADAL" clId="{D506C090-E102-4253-8D39-35A70FF74CD8}" dt="2023-11-21T02:45:01.996" v="509" actId="20577"/>
          <ac:spMkLst>
            <pc:docMk/>
            <pc:sldMk cId="1296555004" sldId="717"/>
            <ac:spMk id="7" creationId="{00000000-0000-0000-0000-000000000000}"/>
          </ac:spMkLst>
        </pc:spChg>
        <pc:spChg chg="mod">
          <ac:chgData name="Luis Parada" userId="26cfc611-a514-4dc2-8b1c-e2447533d1aa" providerId="ADAL" clId="{D506C090-E102-4253-8D39-35A70FF74CD8}" dt="2023-11-21T02:43:22.483" v="421"/>
          <ac:spMkLst>
            <pc:docMk/>
            <pc:sldMk cId="1296555004" sldId="717"/>
            <ac:spMk id="9" creationId="{00000000-0000-0000-0000-000000000000}"/>
          </ac:spMkLst>
        </pc:spChg>
        <pc:spChg chg="mod">
          <ac:chgData name="Luis Parada" userId="26cfc611-a514-4dc2-8b1c-e2447533d1aa" providerId="ADAL" clId="{D506C090-E102-4253-8D39-35A70FF74CD8}" dt="2023-11-21T02:44:10.159" v="460" actId="20577"/>
          <ac:spMkLst>
            <pc:docMk/>
            <pc:sldMk cId="1296555004" sldId="717"/>
            <ac:spMk id="10" creationId="{00000000-0000-0000-0000-000000000000}"/>
          </ac:spMkLst>
        </pc:spChg>
      </pc:sldChg>
      <pc:sldChg chg="modSp del mod modAnim">
        <pc:chgData name="Luis Parada" userId="26cfc611-a514-4dc2-8b1c-e2447533d1aa" providerId="ADAL" clId="{D506C090-E102-4253-8D39-35A70FF74CD8}" dt="2023-11-21T02:38:00.531" v="303" actId="47"/>
        <pc:sldMkLst>
          <pc:docMk/>
          <pc:sldMk cId="3742535627" sldId="718"/>
        </pc:sldMkLst>
        <pc:spChg chg="mod">
          <ac:chgData name="Luis Parada" userId="26cfc611-a514-4dc2-8b1c-e2447533d1aa" providerId="ADAL" clId="{D506C090-E102-4253-8D39-35A70FF74CD8}" dt="2023-11-21T02:32:50.308" v="136"/>
          <ac:spMkLst>
            <pc:docMk/>
            <pc:sldMk cId="3742535627" sldId="718"/>
            <ac:spMk id="6" creationId="{D1A4F81F-1B1F-4169-BD93-8E5709966C1E}"/>
          </ac:spMkLst>
        </pc:spChg>
        <pc:spChg chg="mod">
          <ac:chgData name="Luis Parada" userId="26cfc611-a514-4dc2-8b1c-e2447533d1aa" providerId="ADAL" clId="{D506C090-E102-4253-8D39-35A70FF74CD8}" dt="2023-11-21T02:37:02.238" v="296" actId="113"/>
          <ac:spMkLst>
            <pc:docMk/>
            <pc:sldMk cId="3742535627" sldId="718"/>
            <ac:spMk id="9" creationId="{00000000-0000-0000-0000-000000000000}"/>
          </ac:spMkLst>
        </pc:spChg>
        <pc:spChg chg="mod">
          <ac:chgData name="Luis Parada" userId="26cfc611-a514-4dc2-8b1c-e2447533d1aa" providerId="ADAL" clId="{D506C090-E102-4253-8D39-35A70FF74CD8}" dt="2023-11-21T02:36:56.629" v="295" actId="1076"/>
          <ac:spMkLst>
            <pc:docMk/>
            <pc:sldMk cId="3742535627" sldId="718"/>
            <ac:spMk id="10" creationId="{00000000-0000-0000-0000-000000000000}"/>
          </ac:spMkLst>
        </pc:spChg>
      </pc:sldChg>
      <pc:sldChg chg="del">
        <pc:chgData name="Luis Parada" userId="26cfc611-a514-4dc2-8b1c-e2447533d1aa" providerId="ADAL" clId="{D506C090-E102-4253-8D39-35A70FF74CD8}" dt="2023-11-21T02:37:20.459" v="299" actId="47"/>
        <pc:sldMkLst>
          <pc:docMk/>
          <pc:sldMk cId="3795104573" sldId="719"/>
        </pc:sldMkLst>
      </pc:sldChg>
      <pc:sldChg chg="add del">
        <pc:chgData name="Luis Parada" userId="26cfc611-a514-4dc2-8b1c-e2447533d1aa" providerId="ADAL" clId="{D506C090-E102-4253-8D39-35A70FF74CD8}" dt="2023-11-21T02:40:47.183" v="359" actId="47"/>
        <pc:sldMkLst>
          <pc:docMk/>
          <pc:sldMk cId="959087644" sldId="720"/>
        </pc:sldMkLst>
      </pc:sldChg>
      <pc:sldChg chg="add del">
        <pc:chgData name="Luis Parada" userId="26cfc611-a514-4dc2-8b1c-e2447533d1aa" providerId="ADAL" clId="{D506C090-E102-4253-8D39-35A70FF74CD8}" dt="2023-11-21T02:40:48.260" v="360" actId="47"/>
        <pc:sldMkLst>
          <pc:docMk/>
          <pc:sldMk cId="823149457" sldId="721"/>
        </pc:sldMkLst>
      </pc:sldChg>
      <pc:sldChg chg="del">
        <pc:chgData name="Luis Parada" userId="26cfc611-a514-4dc2-8b1c-e2447533d1aa" providerId="ADAL" clId="{D506C090-E102-4253-8D39-35A70FF74CD8}" dt="2023-11-21T02:40:49.124" v="361" actId="47"/>
        <pc:sldMkLst>
          <pc:docMk/>
          <pc:sldMk cId="1832857693" sldId="722"/>
        </pc:sldMkLst>
      </pc:sldChg>
      <pc:sldChg chg="del">
        <pc:chgData name="Luis Parada" userId="26cfc611-a514-4dc2-8b1c-e2447533d1aa" providerId="ADAL" clId="{D506C090-E102-4253-8D39-35A70FF74CD8}" dt="2023-11-21T02:45:32.716" v="510" actId="47"/>
        <pc:sldMkLst>
          <pc:docMk/>
          <pc:sldMk cId="24037636" sldId="723"/>
        </pc:sldMkLst>
      </pc:sldChg>
      <pc:sldChg chg="del">
        <pc:chgData name="Luis Parada" userId="26cfc611-a514-4dc2-8b1c-e2447533d1aa" providerId="ADAL" clId="{D506C090-E102-4253-8D39-35A70FF74CD8}" dt="2023-11-21T02:46:00.322" v="513" actId="47"/>
        <pc:sldMkLst>
          <pc:docMk/>
          <pc:sldMk cId="2391143920" sldId="724"/>
        </pc:sldMkLst>
      </pc:sldChg>
      <pc:sldChg chg="del">
        <pc:chgData name="Luis Parada" userId="26cfc611-a514-4dc2-8b1c-e2447533d1aa" providerId="ADAL" clId="{D506C090-E102-4253-8D39-35A70FF74CD8}" dt="2023-11-21T02:45:34.486" v="511" actId="47"/>
        <pc:sldMkLst>
          <pc:docMk/>
          <pc:sldMk cId="2009407608" sldId="725"/>
        </pc:sldMkLst>
      </pc:sldChg>
      <pc:sldChg chg="del">
        <pc:chgData name="Luis Parada" userId="26cfc611-a514-4dc2-8b1c-e2447533d1aa" providerId="ADAL" clId="{D506C090-E102-4253-8D39-35A70FF74CD8}" dt="2023-11-21T02:46:55.737" v="514" actId="47"/>
        <pc:sldMkLst>
          <pc:docMk/>
          <pc:sldMk cId="62054060" sldId="726"/>
        </pc:sldMkLst>
      </pc:sldChg>
      <pc:sldChg chg="modSp mod">
        <pc:chgData name="Luis Parada" userId="26cfc611-a514-4dc2-8b1c-e2447533d1aa" providerId="ADAL" clId="{D506C090-E102-4253-8D39-35A70FF74CD8}" dt="2023-11-21T02:47:17.633" v="534" actId="20577"/>
        <pc:sldMkLst>
          <pc:docMk/>
          <pc:sldMk cId="1311242916" sldId="727"/>
        </pc:sldMkLst>
        <pc:spChg chg="mod">
          <ac:chgData name="Luis Parada" userId="26cfc611-a514-4dc2-8b1c-e2447533d1aa" providerId="ADAL" clId="{D506C090-E102-4253-8D39-35A70FF74CD8}" dt="2023-11-21T02:47:17.633" v="534" actId="20577"/>
          <ac:spMkLst>
            <pc:docMk/>
            <pc:sldMk cId="1311242916" sldId="727"/>
            <ac:spMk id="6" creationId="{D1A4F81F-1B1F-4169-BD93-8E5709966C1E}"/>
          </ac:spMkLst>
        </pc:spChg>
      </pc:sldChg>
      <pc:sldChg chg="del">
        <pc:chgData name="Luis Parada" userId="26cfc611-a514-4dc2-8b1c-e2447533d1aa" providerId="ADAL" clId="{D506C090-E102-4253-8D39-35A70FF74CD8}" dt="2023-11-21T02:45:35.925" v="512" actId="47"/>
        <pc:sldMkLst>
          <pc:docMk/>
          <pc:sldMk cId="2954734901" sldId="728"/>
        </pc:sldMkLst>
      </pc:sldChg>
      <pc:sldChg chg="del">
        <pc:chgData name="Luis Parada" userId="26cfc611-a514-4dc2-8b1c-e2447533d1aa" providerId="ADAL" clId="{D506C090-E102-4253-8D39-35A70FF74CD8}" dt="2023-11-21T02:47:24.108" v="535" actId="47"/>
        <pc:sldMkLst>
          <pc:docMk/>
          <pc:sldMk cId="1206905896" sldId="729"/>
        </pc:sldMkLst>
      </pc:sldChg>
      <pc:sldChg chg="del">
        <pc:chgData name="Luis Parada" userId="26cfc611-a514-4dc2-8b1c-e2447533d1aa" providerId="ADAL" clId="{D506C090-E102-4253-8D39-35A70FF74CD8}" dt="2023-11-21T02:47:25.233" v="536" actId="47"/>
        <pc:sldMkLst>
          <pc:docMk/>
          <pc:sldMk cId="3833399813" sldId="730"/>
        </pc:sldMkLst>
      </pc:sldChg>
      <pc:sldChg chg="del">
        <pc:chgData name="Luis Parada" userId="26cfc611-a514-4dc2-8b1c-e2447533d1aa" providerId="ADAL" clId="{D506C090-E102-4253-8D39-35A70FF74CD8}" dt="2023-11-21T02:49:28.951" v="538" actId="47"/>
        <pc:sldMkLst>
          <pc:docMk/>
          <pc:sldMk cId="2250342369" sldId="731"/>
        </pc:sldMkLst>
      </pc:sldChg>
      <pc:sldChg chg="del">
        <pc:chgData name="Luis Parada" userId="26cfc611-a514-4dc2-8b1c-e2447533d1aa" providerId="ADAL" clId="{D506C090-E102-4253-8D39-35A70FF74CD8}" dt="2023-11-21T02:47:45.850" v="537" actId="47"/>
        <pc:sldMkLst>
          <pc:docMk/>
          <pc:sldMk cId="1317750170" sldId="732"/>
        </pc:sldMkLst>
      </pc:sldChg>
      <pc:sldChg chg="add del">
        <pc:chgData name="Luis Parada" userId="26cfc611-a514-4dc2-8b1c-e2447533d1aa" providerId="ADAL" clId="{D506C090-E102-4253-8D39-35A70FF74CD8}" dt="2023-11-21T02:40:46.112" v="358" actId="47"/>
        <pc:sldMkLst>
          <pc:docMk/>
          <pc:sldMk cId="1656711034" sldId="733"/>
        </pc:sldMkLst>
      </pc:sldChg>
      <pc:sldChg chg="modSp add del mod ord">
        <pc:chgData name="Luis Parada" userId="26cfc611-a514-4dc2-8b1c-e2447533d1aa" providerId="ADAL" clId="{D506C090-E102-4253-8D39-35A70FF74CD8}" dt="2023-11-21T12:15:51.821" v="8034" actId="47"/>
        <pc:sldMkLst>
          <pc:docMk/>
          <pc:sldMk cId="422931214" sldId="734"/>
        </pc:sldMkLst>
        <pc:spChg chg="mod">
          <ac:chgData name="Luis Parada" userId="26cfc611-a514-4dc2-8b1c-e2447533d1aa" providerId="ADAL" clId="{D506C090-E102-4253-8D39-35A70FF74CD8}" dt="2023-11-21T02:29:40.697" v="56" actId="20577"/>
          <ac:spMkLst>
            <pc:docMk/>
            <pc:sldMk cId="422931214" sldId="734"/>
            <ac:spMk id="6" creationId="{D1A4F81F-1B1F-4169-BD93-8E5709966C1E}"/>
          </ac:spMkLst>
        </pc:spChg>
      </pc:sldChg>
      <pc:sldChg chg="add del">
        <pc:chgData name="Luis Parada" userId="26cfc611-a514-4dc2-8b1c-e2447533d1aa" providerId="ADAL" clId="{D506C090-E102-4253-8D39-35A70FF74CD8}" dt="2023-11-21T00:57:26.205" v="34" actId="47"/>
        <pc:sldMkLst>
          <pc:docMk/>
          <pc:sldMk cId="824482230" sldId="734"/>
        </pc:sldMkLst>
      </pc:sldChg>
      <pc:sldChg chg="modSp add del mod modAnim">
        <pc:chgData name="Luis Parada" userId="26cfc611-a514-4dc2-8b1c-e2447533d1aa" providerId="ADAL" clId="{D506C090-E102-4253-8D39-35A70FF74CD8}" dt="2023-11-21T02:32:28.948" v="134" actId="47"/>
        <pc:sldMkLst>
          <pc:docMk/>
          <pc:sldMk cId="1699488633" sldId="735"/>
        </pc:sldMkLst>
        <pc:spChg chg="mod">
          <ac:chgData name="Luis Parada" userId="26cfc611-a514-4dc2-8b1c-e2447533d1aa" providerId="ADAL" clId="{D506C090-E102-4253-8D39-35A70FF74CD8}" dt="2023-11-21T02:30:00.274" v="72" actId="20577"/>
          <ac:spMkLst>
            <pc:docMk/>
            <pc:sldMk cId="1699488633" sldId="735"/>
            <ac:spMk id="6" creationId="{D1A4F81F-1B1F-4169-BD93-8E5709966C1E}"/>
          </ac:spMkLst>
        </pc:spChg>
        <pc:spChg chg="mod">
          <ac:chgData name="Luis Parada" userId="26cfc611-a514-4dc2-8b1c-e2447533d1aa" providerId="ADAL" clId="{D506C090-E102-4253-8D39-35A70FF74CD8}" dt="2023-11-21T02:31:42.412" v="112"/>
          <ac:spMkLst>
            <pc:docMk/>
            <pc:sldMk cId="1699488633" sldId="735"/>
            <ac:spMk id="10" creationId="{00000000-0000-0000-0000-000000000000}"/>
          </ac:spMkLst>
        </pc:spChg>
      </pc:sldChg>
      <pc:sldChg chg="add del">
        <pc:chgData name="Luis Parada" userId="26cfc611-a514-4dc2-8b1c-e2447533d1aa" providerId="ADAL" clId="{D506C090-E102-4253-8D39-35A70FF74CD8}" dt="2023-11-21T02:37:18.672" v="298" actId="47"/>
        <pc:sldMkLst>
          <pc:docMk/>
          <pc:sldMk cId="2498251817" sldId="735"/>
        </pc:sldMkLst>
      </pc:sldChg>
      <pc:sldChg chg="modSp add mod">
        <pc:chgData name="Luis Parada" userId="26cfc611-a514-4dc2-8b1c-e2447533d1aa" providerId="ADAL" clId="{D506C090-E102-4253-8D39-35A70FF74CD8}" dt="2023-11-21T02:42:38.721" v="376" actId="20577"/>
        <pc:sldMkLst>
          <pc:docMk/>
          <pc:sldMk cId="1297895247" sldId="736"/>
        </pc:sldMkLst>
        <pc:spChg chg="mod">
          <ac:chgData name="Luis Parada" userId="26cfc611-a514-4dc2-8b1c-e2447533d1aa" providerId="ADAL" clId="{D506C090-E102-4253-8D39-35A70FF74CD8}" dt="2023-11-21T02:42:38.721" v="376" actId="20577"/>
          <ac:spMkLst>
            <pc:docMk/>
            <pc:sldMk cId="1297895247" sldId="736"/>
            <ac:spMk id="6" creationId="{D1A4F81F-1B1F-4169-BD93-8E5709966C1E}"/>
          </ac:spMkLst>
        </pc:spChg>
        <pc:spChg chg="mod">
          <ac:chgData name="Luis Parada" userId="26cfc611-a514-4dc2-8b1c-e2447533d1aa" providerId="ADAL" clId="{D506C090-E102-4253-8D39-35A70FF74CD8}" dt="2023-11-21T02:39:38.814" v="353" actId="1076"/>
          <ac:spMkLst>
            <pc:docMk/>
            <pc:sldMk cId="1297895247" sldId="736"/>
            <ac:spMk id="10" creationId="{00000000-0000-0000-0000-000000000000}"/>
          </ac:spMkLst>
        </pc:spChg>
      </pc:sldChg>
      <pc:sldChg chg="modSp add mod modAnim">
        <pc:chgData name="Luis Parada" userId="26cfc611-a514-4dc2-8b1c-e2447533d1aa" providerId="ADAL" clId="{D506C090-E102-4253-8D39-35A70FF74CD8}" dt="2023-11-21T12:28:33.689" v="8087"/>
        <pc:sldMkLst>
          <pc:docMk/>
          <pc:sldMk cId="317841074" sldId="737"/>
        </pc:sldMkLst>
        <pc:spChg chg="mod">
          <ac:chgData name="Luis Parada" userId="26cfc611-a514-4dc2-8b1c-e2447533d1aa" providerId="ADAL" clId="{D506C090-E102-4253-8D39-35A70FF74CD8}" dt="2023-11-21T02:42:53.164" v="399" actId="20577"/>
          <ac:spMkLst>
            <pc:docMk/>
            <pc:sldMk cId="317841074" sldId="737"/>
            <ac:spMk id="6" creationId="{D1A4F81F-1B1F-4169-BD93-8E5709966C1E}"/>
          </ac:spMkLst>
        </pc:spChg>
        <pc:spChg chg="mod">
          <ac:chgData name="Luis Parada" userId="26cfc611-a514-4dc2-8b1c-e2447533d1aa" providerId="ADAL" clId="{D506C090-E102-4253-8D39-35A70FF74CD8}" dt="2023-11-21T02:40:38.927" v="357" actId="113"/>
          <ac:spMkLst>
            <pc:docMk/>
            <pc:sldMk cId="317841074" sldId="737"/>
            <ac:spMk id="10" creationId="{00000000-0000-0000-0000-000000000000}"/>
          </ac:spMkLst>
        </pc:spChg>
      </pc:sldChg>
      <pc:sldChg chg="addSp delSp modSp add mod">
        <pc:chgData name="Luis Parada" userId="26cfc611-a514-4dc2-8b1c-e2447533d1aa" providerId="ADAL" clId="{D506C090-E102-4253-8D39-35A70FF74CD8}" dt="2023-11-21T08:50:03.176" v="6033" actId="1076"/>
        <pc:sldMkLst>
          <pc:docMk/>
          <pc:sldMk cId="2986244835" sldId="738"/>
        </pc:sldMkLst>
        <pc:spChg chg="mod">
          <ac:chgData name="Luis Parada" userId="26cfc611-a514-4dc2-8b1c-e2447533d1aa" providerId="ADAL" clId="{D506C090-E102-4253-8D39-35A70FF74CD8}" dt="2023-11-21T02:50:18.426" v="584" actId="20577"/>
          <ac:spMkLst>
            <pc:docMk/>
            <pc:sldMk cId="2986244835" sldId="738"/>
            <ac:spMk id="6" creationId="{D1A4F81F-1B1F-4169-BD93-8E5709966C1E}"/>
          </ac:spMkLst>
        </pc:spChg>
        <pc:picChg chg="add mod">
          <ac:chgData name="Luis Parada" userId="26cfc611-a514-4dc2-8b1c-e2447533d1aa" providerId="ADAL" clId="{D506C090-E102-4253-8D39-35A70FF74CD8}" dt="2023-11-21T08:50:03.176" v="6033" actId="1076"/>
          <ac:picMkLst>
            <pc:docMk/>
            <pc:sldMk cId="2986244835" sldId="738"/>
            <ac:picMk id="3074" creationId="{D9F5013E-0CD2-5EB6-F193-DD49FD8445E4}"/>
          </ac:picMkLst>
        </pc:picChg>
        <pc:picChg chg="del">
          <ac:chgData name="Luis Parada" userId="26cfc611-a514-4dc2-8b1c-e2447533d1aa" providerId="ADAL" clId="{D506C090-E102-4253-8D39-35A70FF74CD8}" dt="2023-11-21T08:49:54.743" v="6030" actId="478"/>
          <ac:picMkLst>
            <pc:docMk/>
            <pc:sldMk cId="2986244835" sldId="738"/>
            <ac:picMk id="5122" creationId="{A641B2AC-76D3-E954-838F-FD26D1E0BA25}"/>
          </ac:picMkLst>
        </pc:picChg>
      </pc:sldChg>
      <pc:sldChg chg="addSp delSp modSp add mod">
        <pc:chgData name="Luis Parada" userId="26cfc611-a514-4dc2-8b1c-e2447533d1aa" providerId="ADAL" clId="{D506C090-E102-4253-8D39-35A70FF74CD8}" dt="2023-11-21T08:54:25.370" v="6052" actId="14100"/>
        <pc:sldMkLst>
          <pc:docMk/>
          <pc:sldMk cId="1575882050" sldId="739"/>
        </pc:sldMkLst>
        <pc:spChg chg="mod">
          <ac:chgData name="Luis Parada" userId="26cfc611-a514-4dc2-8b1c-e2447533d1aa" providerId="ADAL" clId="{D506C090-E102-4253-8D39-35A70FF74CD8}" dt="2023-11-21T02:51:32.323" v="624" actId="20577"/>
          <ac:spMkLst>
            <pc:docMk/>
            <pc:sldMk cId="1575882050" sldId="739"/>
            <ac:spMk id="6" creationId="{D1A4F81F-1B1F-4169-BD93-8E5709966C1E}"/>
          </ac:spMkLst>
        </pc:spChg>
        <pc:picChg chg="add mod">
          <ac:chgData name="Luis Parada" userId="26cfc611-a514-4dc2-8b1c-e2447533d1aa" providerId="ADAL" clId="{D506C090-E102-4253-8D39-35A70FF74CD8}" dt="2023-11-21T08:51:01.030" v="6039" actId="1076"/>
          <ac:picMkLst>
            <pc:docMk/>
            <pc:sldMk cId="1575882050" sldId="739"/>
            <ac:picMk id="4098" creationId="{9A81AC9D-4BCD-8B81-887B-20262A48DCF7}"/>
          </ac:picMkLst>
        </pc:picChg>
        <pc:picChg chg="add mod">
          <ac:chgData name="Luis Parada" userId="26cfc611-a514-4dc2-8b1c-e2447533d1aa" providerId="ADAL" clId="{D506C090-E102-4253-8D39-35A70FF74CD8}" dt="2023-11-21T08:51:28.664" v="6042" actId="1076"/>
          <ac:picMkLst>
            <pc:docMk/>
            <pc:sldMk cId="1575882050" sldId="739"/>
            <ac:picMk id="4100" creationId="{E7901BDF-FEC0-84E5-5688-D5F2867D527F}"/>
          </ac:picMkLst>
        </pc:picChg>
        <pc:picChg chg="add mod">
          <ac:chgData name="Luis Parada" userId="26cfc611-a514-4dc2-8b1c-e2447533d1aa" providerId="ADAL" clId="{D506C090-E102-4253-8D39-35A70FF74CD8}" dt="2023-11-21T08:52:01.026" v="6048" actId="1076"/>
          <ac:picMkLst>
            <pc:docMk/>
            <pc:sldMk cId="1575882050" sldId="739"/>
            <ac:picMk id="4102" creationId="{C6276798-3C5A-7E83-E97A-5C025C2DA7DA}"/>
          </ac:picMkLst>
        </pc:picChg>
        <pc:picChg chg="add mod">
          <ac:chgData name="Luis Parada" userId="26cfc611-a514-4dc2-8b1c-e2447533d1aa" providerId="ADAL" clId="{D506C090-E102-4253-8D39-35A70FF74CD8}" dt="2023-11-21T08:54:25.370" v="6052" actId="14100"/>
          <ac:picMkLst>
            <pc:docMk/>
            <pc:sldMk cId="1575882050" sldId="739"/>
            <ac:picMk id="4104" creationId="{95906949-5ECE-C38C-E562-FC2F85955CCC}"/>
          </ac:picMkLst>
        </pc:picChg>
        <pc:picChg chg="del">
          <ac:chgData name="Luis Parada" userId="26cfc611-a514-4dc2-8b1c-e2447533d1aa" providerId="ADAL" clId="{D506C090-E102-4253-8D39-35A70FF74CD8}" dt="2023-11-21T08:50:48.429" v="6034" actId="478"/>
          <ac:picMkLst>
            <pc:docMk/>
            <pc:sldMk cId="1575882050" sldId="739"/>
            <ac:picMk id="5122" creationId="{A641B2AC-76D3-E954-838F-FD26D1E0BA25}"/>
          </ac:picMkLst>
        </pc:picChg>
      </pc:sldChg>
      <pc:sldChg chg="add del">
        <pc:chgData name="Luis Parada" userId="26cfc611-a514-4dc2-8b1c-e2447533d1aa" providerId="ADAL" clId="{D506C090-E102-4253-8D39-35A70FF74CD8}" dt="2023-11-21T02:51:56.927" v="626" actId="47"/>
        <pc:sldMkLst>
          <pc:docMk/>
          <pc:sldMk cId="2075239343" sldId="740"/>
        </pc:sldMkLst>
      </pc:sldChg>
      <pc:sldChg chg="addSp modSp add mod ord modAnim">
        <pc:chgData name="Luis Parada" userId="26cfc611-a514-4dc2-8b1c-e2447533d1aa" providerId="ADAL" clId="{D506C090-E102-4253-8D39-35A70FF74CD8}" dt="2023-11-21T12:20:43.516" v="8043"/>
        <pc:sldMkLst>
          <pc:docMk/>
          <pc:sldMk cId="3421120869" sldId="740"/>
        </pc:sldMkLst>
        <pc:spChg chg="mod">
          <ac:chgData name="Luis Parada" userId="26cfc611-a514-4dc2-8b1c-e2447533d1aa" providerId="ADAL" clId="{D506C090-E102-4253-8D39-35A70FF74CD8}" dt="2023-11-21T02:52:16.051" v="658" actId="20577"/>
          <ac:spMkLst>
            <pc:docMk/>
            <pc:sldMk cId="3421120869" sldId="740"/>
            <ac:spMk id="6" creationId="{D1A4F81F-1B1F-4169-BD93-8E5709966C1E}"/>
          </ac:spMkLst>
        </pc:spChg>
        <pc:spChg chg="mod">
          <ac:chgData name="Luis Parada" userId="26cfc611-a514-4dc2-8b1c-e2447533d1aa" providerId="ADAL" clId="{D506C090-E102-4253-8D39-35A70FF74CD8}" dt="2023-11-21T02:54:22.675" v="756" actId="5793"/>
          <ac:spMkLst>
            <pc:docMk/>
            <pc:sldMk cId="3421120869" sldId="740"/>
            <ac:spMk id="10" creationId="{00000000-0000-0000-0000-000000000000}"/>
          </ac:spMkLst>
        </pc:spChg>
        <pc:picChg chg="add mod">
          <ac:chgData name="Luis Parada" userId="26cfc611-a514-4dc2-8b1c-e2447533d1aa" providerId="ADAL" clId="{D506C090-E102-4253-8D39-35A70FF74CD8}" dt="2023-11-21T02:54:27.834" v="757" actId="1076"/>
          <ac:picMkLst>
            <pc:docMk/>
            <pc:sldMk cId="3421120869" sldId="740"/>
            <ac:picMk id="2" creationId="{0CA92D61-DF49-3E5C-FE16-0656784291E3}"/>
          </ac:picMkLst>
        </pc:picChg>
      </pc:sldChg>
      <pc:sldChg chg="addSp delSp modSp add mod ord modAnim">
        <pc:chgData name="Luis Parada" userId="26cfc611-a514-4dc2-8b1c-e2447533d1aa" providerId="ADAL" clId="{D506C090-E102-4253-8D39-35A70FF74CD8}" dt="2023-11-21T12:37:51.798" v="8096"/>
        <pc:sldMkLst>
          <pc:docMk/>
          <pc:sldMk cId="1505409655" sldId="741"/>
        </pc:sldMkLst>
        <pc:spChg chg="mod">
          <ac:chgData name="Luis Parada" userId="26cfc611-a514-4dc2-8b1c-e2447533d1aa" providerId="ADAL" clId="{D506C090-E102-4253-8D39-35A70FF74CD8}" dt="2023-11-21T02:55:04.924" v="762"/>
          <ac:spMkLst>
            <pc:docMk/>
            <pc:sldMk cId="1505409655" sldId="741"/>
            <ac:spMk id="6" creationId="{D1A4F81F-1B1F-4169-BD93-8E5709966C1E}"/>
          </ac:spMkLst>
        </pc:spChg>
        <pc:spChg chg="mod">
          <ac:chgData name="Luis Parada" userId="26cfc611-a514-4dc2-8b1c-e2447533d1aa" providerId="ADAL" clId="{D506C090-E102-4253-8D39-35A70FF74CD8}" dt="2023-11-21T03:00:57.389" v="970" actId="1076"/>
          <ac:spMkLst>
            <pc:docMk/>
            <pc:sldMk cId="1505409655" sldId="741"/>
            <ac:spMk id="10" creationId="{00000000-0000-0000-0000-000000000000}"/>
          </ac:spMkLst>
        </pc:spChg>
        <pc:picChg chg="add mod">
          <ac:chgData name="Luis Parada" userId="26cfc611-a514-4dc2-8b1c-e2447533d1aa" providerId="ADAL" clId="{D506C090-E102-4253-8D39-35A70FF74CD8}" dt="2023-11-21T03:00:06.404" v="922" actId="1076"/>
          <ac:picMkLst>
            <pc:docMk/>
            <pc:sldMk cId="1505409655" sldId="741"/>
            <ac:picMk id="1026" creationId="{347D4EDF-4123-83D8-0A58-FA43B03BD32C}"/>
          </ac:picMkLst>
        </pc:picChg>
        <pc:picChg chg="add del mod">
          <ac:chgData name="Luis Parada" userId="26cfc611-a514-4dc2-8b1c-e2447533d1aa" providerId="ADAL" clId="{D506C090-E102-4253-8D39-35A70FF74CD8}" dt="2023-11-21T03:00:42.515" v="964"/>
          <ac:picMkLst>
            <pc:docMk/>
            <pc:sldMk cId="1505409655" sldId="741"/>
            <ac:picMk id="1028" creationId="{F191BA06-936B-5211-87FB-0637ABAA95C5}"/>
          </ac:picMkLst>
        </pc:picChg>
        <pc:picChg chg="add mod">
          <ac:chgData name="Luis Parada" userId="26cfc611-a514-4dc2-8b1c-e2447533d1aa" providerId="ADAL" clId="{D506C090-E102-4253-8D39-35A70FF74CD8}" dt="2023-11-21T03:01:26.238" v="975" actId="14100"/>
          <ac:picMkLst>
            <pc:docMk/>
            <pc:sldMk cId="1505409655" sldId="741"/>
            <ac:picMk id="1030" creationId="{089375C5-935F-AB09-C4EC-4CB4888DF858}"/>
          </ac:picMkLst>
        </pc:picChg>
      </pc:sldChg>
      <pc:sldChg chg="addSp delSp modSp add mod ord">
        <pc:chgData name="Luis Parada" userId="26cfc611-a514-4dc2-8b1c-e2447533d1aa" providerId="ADAL" clId="{D506C090-E102-4253-8D39-35A70FF74CD8}" dt="2023-11-21T08:56:36.667" v="6056" actId="14100"/>
        <pc:sldMkLst>
          <pc:docMk/>
          <pc:sldMk cId="82848051" sldId="742"/>
        </pc:sldMkLst>
        <pc:spChg chg="mod">
          <ac:chgData name="Luis Parada" userId="26cfc611-a514-4dc2-8b1c-e2447533d1aa" providerId="ADAL" clId="{D506C090-E102-4253-8D39-35A70FF74CD8}" dt="2023-11-21T03:12:04.613" v="1001" actId="20577"/>
          <ac:spMkLst>
            <pc:docMk/>
            <pc:sldMk cId="82848051" sldId="742"/>
            <ac:spMk id="6" creationId="{D1A4F81F-1B1F-4169-BD93-8E5709966C1E}"/>
          </ac:spMkLst>
        </pc:spChg>
        <pc:picChg chg="add mod">
          <ac:chgData name="Luis Parada" userId="26cfc611-a514-4dc2-8b1c-e2447533d1aa" providerId="ADAL" clId="{D506C090-E102-4253-8D39-35A70FF74CD8}" dt="2023-11-21T08:56:36.667" v="6056" actId="14100"/>
          <ac:picMkLst>
            <pc:docMk/>
            <pc:sldMk cId="82848051" sldId="742"/>
            <ac:picMk id="2" creationId="{744AAAC7-2A68-B576-03F5-E86E4D891493}"/>
          </ac:picMkLst>
        </pc:picChg>
        <pc:picChg chg="del">
          <ac:chgData name="Luis Parada" userId="26cfc611-a514-4dc2-8b1c-e2447533d1aa" providerId="ADAL" clId="{D506C090-E102-4253-8D39-35A70FF74CD8}" dt="2023-11-21T08:56:28.787" v="6054" actId="478"/>
          <ac:picMkLst>
            <pc:docMk/>
            <pc:sldMk cId="82848051" sldId="742"/>
            <ac:picMk id="5122" creationId="{A641B2AC-76D3-E954-838F-FD26D1E0BA25}"/>
          </ac:picMkLst>
        </pc:picChg>
      </pc:sldChg>
      <pc:sldChg chg="modSp add mod ord modAnim">
        <pc:chgData name="Luis Parada" userId="26cfc611-a514-4dc2-8b1c-e2447533d1aa" providerId="ADAL" clId="{D506C090-E102-4253-8D39-35A70FF74CD8}" dt="2023-11-21T11:12:08.971" v="6165" actId="207"/>
        <pc:sldMkLst>
          <pc:docMk/>
          <pc:sldMk cId="61838308" sldId="743"/>
        </pc:sldMkLst>
        <pc:spChg chg="mod">
          <ac:chgData name="Luis Parada" userId="26cfc611-a514-4dc2-8b1c-e2447533d1aa" providerId="ADAL" clId="{D506C090-E102-4253-8D39-35A70FF74CD8}" dt="2023-11-21T03:12:53.733" v="1025" actId="20577"/>
          <ac:spMkLst>
            <pc:docMk/>
            <pc:sldMk cId="61838308" sldId="743"/>
            <ac:spMk id="6" creationId="{D1A4F81F-1B1F-4169-BD93-8E5709966C1E}"/>
          </ac:spMkLst>
        </pc:spChg>
        <pc:spChg chg="mod">
          <ac:chgData name="Luis Parada" userId="26cfc611-a514-4dc2-8b1c-e2447533d1aa" providerId="ADAL" clId="{D506C090-E102-4253-8D39-35A70FF74CD8}" dt="2023-11-21T11:12:08.971" v="6165" actId="207"/>
          <ac:spMkLst>
            <pc:docMk/>
            <pc:sldMk cId="61838308" sldId="743"/>
            <ac:spMk id="10" creationId="{00000000-0000-0000-0000-000000000000}"/>
          </ac:spMkLst>
        </pc:spChg>
      </pc:sldChg>
      <pc:sldChg chg="addSp delSp modSp add mod ord">
        <pc:chgData name="Luis Parada" userId="26cfc611-a514-4dc2-8b1c-e2447533d1aa" providerId="ADAL" clId="{D506C090-E102-4253-8D39-35A70FF74CD8}" dt="2023-11-21T18:38:09.504" v="8101"/>
        <pc:sldMkLst>
          <pc:docMk/>
          <pc:sldMk cId="1765579764" sldId="744"/>
        </pc:sldMkLst>
        <pc:spChg chg="mod">
          <ac:chgData name="Luis Parada" userId="26cfc611-a514-4dc2-8b1c-e2447533d1aa" providerId="ADAL" clId="{D506C090-E102-4253-8D39-35A70FF74CD8}" dt="2023-11-21T03:20:43.228" v="1048" actId="20577"/>
          <ac:spMkLst>
            <pc:docMk/>
            <pc:sldMk cId="1765579764" sldId="744"/>
            <ac:spMk id="6" creationId="{D1A4F81F-1B1F-4169-BD93-8E5709966C1E}"/>
          </ac:spMkLst>
        </pc:spChg>
        <pc:grpChg chg="mod">
          <ac:chgData name="Luis Parada" userId="26cfc611-a514-4dc2-8b1c-e2447533d1aa" providerId="ADAL" clId="{D506C090-E102-4253-8D39-35A70FF74CD8}" dt="2023-11-21T18:38:09.504" v="8101"/>
          <ac:grpSpMkLst>
            <pc:docMk/>
            <pc:sldMk cId="1765579764" sldId="744"/>
            <ac:grpSpMk id="7" creationId="{1944B7C2-B4F9-BB9D-C04B-6E29BE7DF57B}"/>
          </ac:grpSpMkLst>
        </pc:grpChg>
        <pc:picChg chg="del mod">
          <ac:chgData name="Luis Parada" userId="26cfc611-a514-4dc2-8b1c-e2447533d1aa" providerId="ADAL" clId="{D506C090-E102-4253-8D39-35A70FF74CD8}" dt="2023-11-21T08:58:47.911" v="6058" actId="478"/>
          <ac:picMkLst>
            <pc:docMk/>
            <pc:sldMk cId="1765579764" sldId="744"/>
            <ac:picMk id="5122" creationId="{A641B2AC-76D3-E954-838F-FD26D1E0BA25}"/>
          </ac:picMkLst>
        </pc:picChg>
        <pc:picChg chg="add mod">
          <ac:chgData name="Luis Parada" userId="26cfc611-a514-4dc2-8b1c-e2447533d1aa" providerId="ADAL" clId="{D506C090-E102-4253-8D39-35A70FF74CD8}" dt="2023-11-21T08:58:57.404" v="6060" actId="14100"/>
          <ac:picMkLst>
            <pc:docMk/>
            <pc:sldMk cId="1765579764" sldId="744"/>
            <ac:picMk id="6146" creationId="{3DD96E06-F792-3C63-4F77-F0574F282675}"/>
          </ac:picMkLst>
        </pc:picChg>
        <pc:inkChg chg="add">
          <ac:chgData name="Luis Parada" userId="26cfc611-a514-4dc2-8b1c-e2447533d1aa" providerId="ADAL" clId="{D506C090-E102-4253-8D39-35A70FF74CD8}" dt="2023-11-21T18:37:47.884" v="8097" actId="9405"/>
          <ac:inkMkLst>
            <pc:docMk/>
            <pc:sldMk cId="1765579764" sldId="744"/>
            <ac:inkMk id="2" creationId="{3AED22A5-9263-AE15-640C-5B70CE29C016}"/>
          </ac:inkMkLst>
        </pc:inkChg>
        <pc:inkChg chg="add mod">
          <ac:chgData name="Luis Parada" userId="26cfc611-a514-4dc2-8b1c-e2447533d1aa" providerId="ADAL" clId="{D506C090-E102-4253-8D39-35A70FF74CD8}" dt="2023-11-21T18:38:09.504" v="8101"/>
          <ac:inkMkLst>
            <pc:docMk/>
            <pc:sldMk cId="1765579764" sldId="744"/>
            <ac:inkMk id="3" creationId="{D7EE3B6E-27EF-D259-CD4E-38B2C72DB793}"/>
          </ac:inkMkLst>
        </pc:inkChg>
        <pc:inkChg chg="add mod">
          <ac:chgData name="Luis Parada" userId="26cfc611-a514-4dc2-8b1c-e2447533d1aa" providerId="ADAL" clId="{D506C090-E102-4253-8D39-35A70FF74CD8}" dt="2023-11-21T18:38:09.504" v="8101"/>
          <ac:inkMkLst>
            <pc:docMk/>
            <pc:sldMk cId="1765579764" sldId="744"/>
            <ac:inkMk id="4" creationId="{EF37BC13-E20D-C7A2-ADB6-AD89EA7B9AB4}"/>
          </ac:inkMkLst>
        </pc:inkChg>
        <pc:inkChg chg="add mod">
          <ac:chgData name="Luis Parada" userId="26cfc611-a514-4dc2-8b1c-e2447533d1aa" providerId="ADAL" clId="{D506C090-E102-4253-8D39-35A70FF74CD8}" dt="2023-11-21T18:38:09.504" v="8101"/>
          <ac:inkMkLst>
            <pc:docMk/>
            <pc:sldMk cId="1765579764" sldId="744"/>
            <ac:inkMk id="5" creationId="{67942A1F-9589-316A-034D-633E8546F371}"/>
          </ac:inkMkLst>
        </pc:inkChg>
      </pc:sldChg>
      <pc:sldChg chg="modSp add mod ord modAnim">
        <pc:chgData name="Luis Parada" userId="26cfc611-a514-4dc2-8b1c-e2447533d1aa" providerId="ADAL" clId="{D506C090-E102-4253-8D39-35A70FF74CD8}" dt="2023-11-21T12:21:57.956" v="8046"/>
        <pc:sldMkLst>
          <pc:docMk/>
          <pc:sldMk cId="2834316299" sldId="745"/>
        </pc:sldMkLst>
        <pc:spChg chg="mod">
          <ac:chgData name="Luis Parada" userId="26cfc611-a514-4dc2-8b1c-e2447533d1aa" providerId="ADAL" clId="{D506C090-E102-4253-8D39-35A70FF74CD8}" dt="2023-11-21T03:24:38.141" v="1085" actId="20577"/>
          <ac:spMkLst>
            <pc:docMk/>
            <pc:sldMk cId="2834316299" sldId="745"/>
            <ac:spMk id="6" creationId="{D1A4F81F-1B1F-4169-BD93-8E5709966C1E}"/>
          </ac:spMkLst>
        </pc:spChg>
        <pc:spChg chg="mod">
          <ac:chgData name="Luis Parada" userId="26cfc611-a514-4dc2-8b1c-e2447533d1aa" providerId="ADAL" clId="{D506C090-E102-4253-8D39-35A70FF74CD8}" dt="2023-11-21T03:31:20.569" v="1619" actId="20577"/>
          <ac:spMkLst>
            <pc:docMk/>
            <pc:sldMk cId="2834316299" sldId="745"/>
            <ac:spMk id="10" creationId="{00000000-0000-0000-0000-000000000000}"/>
          </ac:spMkLst>
        </pc:spChg>
      </pc:sldChg>
      <pc:sldChg chg="modSp add mod">
        <pc:chgData name="Luis Parada" userId="26cfc611-a514-4dc2-8b1c-e2447533d1aa" providerId="ADAL" clId="{D506C090-E102-4253-8D39-35A70FF74CD8}" dt="2023-11-21T03:35:30.335" v="1880" actId="20577"/>
        <pc:sldMkLst>
          <pc:docMk/>
          <pc:sldMk cId="677431469" sldId="746"/>
        </pc:sldMkLst>
        <pc:spChg chg="mod">
          <ac:chgData name="Luis Parada" userId="26cfc611-a514-4dc2-8b1c-e2447533d1aa" providerId="ADAL" clId="{D506C090-E102-4253-8D39-35A70FF74CD8}" dt="2023-11-21T03:35:30.335" v="1880" actId="20577"/>
          <ac:spMkLst>
            <pc:docMk/>
            <pc:sldMk cId="677431469" sldId="746"/>
            <ac:spMk id="10" creationId="{00000000-0000-0000-0000-000000000000}"/>
          </ac:spMkLst>
        </pc:spChg>
      </pc:sldChg>
      <pc:sldChg chg="addSp delSp modSp add mod ord">
        <pc:chgData name="Luis Parada" userId="26cfc611-a514-4dc2-8b1c-e2447533d1aa" providerId="ADAL" clId="{D506C090-E102-4253-8D39-35A70FF74CD8}" dt="2023-11-21T09:00:14.721" v="6066" actId="14100"/>
        <pc:sldMkLst>
          <pc:docMk/>
          <pc:sldMk cId="2797440180" sldId="747"/>
        </pc:sldMkLst>
        <pc:spChg chg="mod">
          <ac:chgData name="Luis Parada" userId="26cfc611-a514-4dc2-8b1c-e2447533d1aa" providerId="ADAL" clId="{D506C090-E102-4253-8D39-35A70FF74CD8}" dt="2023-11-21T03:52:18.043" v="2309" actId="20577"/>
          <ac:spMkLst>
            <pc:docMk/>
            <pc:sldMk cId="2797440180" sldId="747"/>
            <ac:spMk id="6" creationId="{D1A4F81F-1B1F-4169-BD93-8E5709966C1E}"/>
          </ac:spMkLst>
        </pc:spChg>
        <pc:picChg chg="del">
          <ac:chgData name="Luis Parada" userId="26cfc611-a514-4dc2-8b1c-e2447533d1aa" providerId="ADAL" clId="{D506C090-E102-4253-8D39-35A70FF74CD8}" dt="2023-11-21T09:00:00.966" v="6061" actId="478"/>
          <ac:picMkLst>
            <pc:docMk/>
            <pc:sldMk cId="2797440180" sldId="747"/>
            <ac:picMk id="5122" creationId="{A641B2AC-76D3-E954-838F-FD26D1E0BA25}"/>
          </ac:picMkLst>
        </pc:picChg>
        <pc:picChg chg="add mod">
          <ac:chgData name="Luis Parada" userId="26cfc611-a514-4dc2-8b1c-e2447533d1aa" providerId="ADAL" clId="{D506C090-E102-4253-8D39-35A70FF74CD8}" dt="2023-11-21T09:00:14.721" v="6066" actId="14100"/>
          <ac:picMkLst>
            <pc:docMk/>
            <pc:sldMk cId="2797440180" sldId="747"/>
            <ac:picMk id="7170" creationId="{A0004A97-D140-6743-6B37-4B55125CEFD2}"/>
          </ac:picMkLst>
        </pc:picChg>
      </pc:sldChg>
      <pc:sldChg chg="modSp add mod ord modAnim">
        <pc:chgData name="Luis Parada" userId="26cfc611-a514-4dc2-8b1c-e2447533d1aa" providerId="ADAL" clId="{D506C090-E102-4253-8D39-35A70FF74CD8}" dt="2023-11-21T12:22:24.901" v="8049"/>
        <pc:sldMkLst>
          <pc:docMk/>
          <pc:sldMk cId="2387965185" sldId="748"/>
        </pc:sldMkLst>
        <pc:spChg chg="mod">
          <ac:chgData name="Luis Parada" userId="26cfc611-a514-4dc2-8b1c-e2447533d1aa" providerId="ADAL" clId="{D506C090-E102-4253-8D39-35A70FF74CD8}" dt="2023-11-21T03:42:00.469" v="1916" actId="20577"/>
          <ac:spMkLst>
            <pc:docMk/>
            <pc:sldMk cId="2387965185" sldId="748"/>
            <ac:spMk id="6" creationId="{D1A4F81F-1B1F-4169-BD93-8E5709966C1E}"/>
          </ac:spMkLst>
        </pc:spChg>
        <pc:spChg chg="mod">
          <ac:chgData name="Luis Parada" userId="26cfc611-a514-4dc2-8b1c-e2447533d1aa" providerId="ADAL" clId="{D506C090-E102-4253-8D39-35A70FF74CD8}" dt="2023-11-21T04:16:24.620" v="3191" actId="20577"/>
          <ac:spMkLst>
            <pc:docMk/>
            <pc:sldMk cId="2387965185" sldId="748"/>
            <ac:spMk id="10" creationId="{00000000-0000-0000-0000-000000000000}"/>
          </ac:spMkLst>
        </pc:spChg>
      </pc:sldChg>
      <pc:sldChg chg="modSp add del mod">
        <pc:chgData name="Luis Parada" userId="26cfc611-a514-4dc2-8b1c-e2447533d1aa" providerId="ADAL" clId="{D506C090-E102-4253-8D39-35A70FF74CD8}" dt="2023-11-21T04:13:13.267" v="3032" actId="47"/>
        <pc:sldMkLst>
          <pc:docMk/>
          <pc:sldMk cId="810986973" sldId="749"/>
        </pc:sldMkLst>
        <pc:spChg chg="mod">
          <ac:chgData name="Luis Parada" userId="26cfc611-a514-4dc2-8b1c-e2447533d1aa" providerId="ADAL" clId="{D506C090-E102-4253-8D39-35A70FF74CD8}" dt="2023-11-21T04:01:58.962" v="2715"/>
          <ac:spMkLst>
            <pc:docMk/>
            <pc:sldMk cId="810986973" sldId="749"/>
            <ac:spMk id="10" creationId="{00000000-0000-0000-0000-000000000000}"/>
          </ac:spMkLst>
        </pc:spChg>
      </pc:sldChg>
      <pc:sldChg chg="addSp modSp add mod">
        <pc:chgData name="Luis Parada" userId="26cfc611-a514-4dc2-8b1c-e2447533d1aa" providerId="ADAL" clId="{D506C090-E102-4253-8D39-35A70FF74CD8}" dt="2023-11-21T04:12:47.958" v="3031" actId="14100"/>
        <pc:sldMkLst>
          <pc:docMk/>
          <pc:sldMk cId="3860823627" sldId="750"/>
        </pc:sldMkLst>
        <pc:spChg chg="mod">
          <ac:chgData name="Luis Parada" userId="26cfc611-a514-4dc2-8b1c-e2447533d1aa" providerId="ADAL" clId="{D506C090-E102-4253-8D39-35A70FF74CD8}" dt="2023-11-21T04:05:01.818" v="2717" actId="20577"/>
          <ac:spMkLst>
            <pc:docMk/>
            <pc:sldMk cId="3860823627" sldId="750"/>
            <ac:spMk id="10" creationId="{00000000-0000-0000-0000-000000000000}"/>
          </ac:spMkLst>
        </pc:spChg>
        <pc:graphicFrameChg chg="add mod modGraphic">
          <ac:chgData name="Luis Parada" userId="26cfc611-a514-4dc2-8b1c-e2447533d1aa" providerId="ADAL" clId="{D506C090-E102-4253-8D39-35A70FF74CD8}" dt="2023-11-21T04:12:47.958" v="3031" actId="14100"/>
          <ac:graphicFrameMkLst>
            <pc:docMk/>
            <pc:sldMk cId="3860823627" sldId="750"/>
            <ac:graphicFrameMk id="2" creationId="{529EA6E9-9175-2219-69EE-6FEB65F66919}"/>
          </ac:graphicFrameMkLst>
        </pc:graphicFrameChg>
      </pc:sldChg>
      <pc:sldChg chg="addSp delSp modSp add mod ord">
        <pc:chgData name="Luis Parada" userId="26cfc611-a514-4dc2-8b1c-e2447533d1aa" providerId="ADAL" clId="{D506C090-E102-4253-8D39-35A70FF74CD8}" dt="2023-11-21T08:17:16.501" v="3223" actId="1076"/>
        <pc:sldMkLst>
          <pc:docMk/>
          <pc:sldMk cId="1788085190" sldId="751"/>
        </pc:sldMkLst>
        <pc:spChg chg="mod">
          <ac:chgData name="Luis Parada" userId="26cfc611-a514-4dc2-8b1c-e2447533d1aa" providerId="ADAL" clId="{D506C090-E102-4253-8D39-35A70FF74CD8}" dt="2023-11-21T08:16:17.606" v="3217" actId="20577"/>
          <ac:spMkLst>
            <pc:docMk/>
            <pc:sldMk cId="1788085190" sldId="751"/>
            <ac:spMk id="6" creationId="{D1A4F81F-1B1F-4169-BD93-8E5709966C1E}"/>
          </ac:spMkLst>
        </pc:spChg>
        <pc:picChg chg="add mod">
          <ac:chgData name="Luis Parada" userId="26cfc611-a514-4dc2-8b1c-e2447533d1aa" providerId="ADAL" clId="{D506C090-E102-4253-8D39-35A70FF74CD8}" dt="2023-11-21T08:17:16.501" v="3223" actId="1076"/>
          <ac:picMkLst>
            <pc:docMk/>
            <pc:sldMk cId="1788085190" sldId="751"/>
            <ac:picMk id="3" creationId="{97E8C554-356D-C9E0-7C8D-7E1650D92459}"/>
          </ac:picMkLst>
        </pc:picChg>
        <pc:picChg chg="del">
          <ac:chgData name="Luis Parada" userId="26cfc611-a514-4dc2-8b1c-e2447533d1aa" providerId="ADAL" clId="{D506C090-E102-4253-8D39-35A70FF74CD8}" dt="2023-11-21T08:17:07.835" v="3219" actId="478"/>
          <ac:picMkLst>
            <pc:docMk/>
            <pc:sldMk cId="1788085190" sldId="751"/>
            <ac:picMk id="5122" creationId="{A641B2AC-76D3-E954-838F-FD26D1E0BA25}"/>
          </ac:picMkLst>
        </pc:picChg>
      </pc:sldChg>
      <pc:sldChg chg="modSp add mod modAnim">
        <pc:chgData name="Luis Parada" userId="26cfc611-a514-4dc2-8b1c-e2447533d1aa" providerId="ADAL" clId="{D506C090-E102-4253-8D39-35A70FF74CD8}" dt="2023-11-21T12:24:03.601" v="8057"/>
        <pc:sldMkLst>
          <pc:docMk/>
          <pc:sldMk cId="1810986728" sldId="752"/>
        </pc:sldMkLst>
        <pc:spChg chg="mod">
          <ac:chgData name="Luis Parada" userId="26cfc611-a514-4dc2-8b1c-e2447533d1aa" providerId="ADAL" clId="{D506C090-E102-4253-8D39-35A70FF74CD8}" dt="2023-11-21T08:22:24.849" v="3480" actId="20577"/>
          <ac:spMkLst>
            <pc:docMk/>
            <pc:sldMk cId="1810986728" sldId="752"/>
            <ac:spMk id="6" creationId="{D1A4F81F-1B1F-4169-BD93-8E5709966C1E}"/>
          </ac:spMkLst>
        </pc:spChg>
        <pc:spChg chg="mod">
          <ac:chgData name="Luis Parada" userId="26cfc611-a514-4dc2-8b1c-e2447533d1aa" providerId="ADAL" clId="{D506C090-E102-4253-8D39-35A70FF74CD8}" dt="2023-11-21T08:29:05.629" v="4060" actId="20577"/>
          <ac:spMkLst>
            <pc:docMk/>
            <pc:sldMk cId="1810986728" sldId="752"/>
            <ac:spMk id="10" creationId="{00000000-0000-0000-0000-000000000000}"/>
          </ac:spMkLst>
        </pc:spChg>
      </pc:sldChg>
      <pc:sldChg chg="modSp add mod modAnim">
        <pc:chgData name="Luis Parada" userId="26cfc611-a514-4dc2-8b1c-e2447533d1aa" providerId="ADAL" clId="{D506C090-E102-4253-8D39-35A70FF74CD8}" dt="2023-11-21T12:24:52.321" v="8062"/>
        <pc:sldMkLst>
          <pc:docMk/>
          <pc:sldMk cId="2125599845" sldId="753"/>
        </pc:sldMkLst>
        <pc:spChg chg="mod">
          <ac:chgData name="Luis Parada" userId="26cfc611-a514-4dc2-8b1c-e2447533d1aa" providerId="ADAL" clId="{D506C090-E102-4253-8D39-35A70FF74CD8}" dt="2023-11-21T08:37:27.803" v="5069" actId="20577"/>
          <ac:spMkLst>
            <pc:docMk/>
            <pc:sldMk cId="2125599845" sldId="753"/>
            <ac:spMk id="10" creationId="{00000000-0000-0000-0000-000000000000}"/>
          </ac:spMkLst>
        </pc:spChg>
      </pc:sldChg>
      <pc:sldChg chg="modSp add mod modAnim">
        <pc:chgData name="Luis Parada" userId="26cfc611-a514-4dc2-8b1c-e2447533d1aa" providerId="ADAL" clId="{D506C090-E102-4253-8D39-35A70FF74CD8}" dt="2023-11-21T12:25:04.745" v="8064"/>
        <pc:sldMkLst>
          <pc:docMk/>
          <pc:sldMk cId="393236948" sldId="754"/>
        </pc:sldMkLst>
        <pc:spChg chg="mod">
          <ac:chgData name="Luis Parada" userId="26cfc611-a514-4dc2-8b1c-e2447533d1aa" providerId="ADAL" clId="{D506C090-E102-4253-8D39-35A70FF74CD8}" dt="2023-11-21T08:45:55.055" v="5774" actId="20577"/>
          <ac:spMkLst>
            <pc:docMk/>
            <pc:sldMk cId="393236948" sldId="754"/>
            <ac:spMk id="10" creationId="{00000000-0000-0000-0000-000000000000}"/>
          </ac:spMkLst>
        </pc:spChg>
      </pc:sldChg>
      <pc:sldChg chg="addSp delSp modSp add mod ord">
        <pc:chgData name="Luis Parada" userId="26cfc611-a514-4dc2-8b1c-e2447533d1aa" providerId="ADAL" clId="{D506C090-E102-4253-8D39-35A70FF74CD8}" dt="2023-11-21T08:47:16.135" v="5791" actId="20577"/>
        <pc:sldMkLst>
          <pc:docMk/>
          <pc:sldMk cId="3537995475" sldId="755"/>
        </pc:sldMkLst>
        <pc:spChg chg="mod">
          <ac:chgData name="Luis Parada" userId="26cfc611-a514-4dc2-8b1c-e2447533d1aa" providerId="ADAL" clId="{D506C090-E102-4253-8D39-35A70FF74CD8}" dt="2023-11-21T08:47:16.135" v="5791" actId="20577"/>
          <ac:spMkLst>
            <pc:docMk/>
            <pc:sldMk cId="3537995475" sldId="755"/>
            <ac:spMk id="6" creationId="{D1A4F81F-1B1F-4169-BD93-8E5709966C1E}"/>
          </ac:spMkLst>
        </pc:spChg>
        <pc:picChg chg="del">
          <ac:chgData name="Luis Parada" userId="26cfc611-a514-4dc2-8b1c-e2447533d1aa" providerId="ADAL" clId="{D506C090-E102-4253-8D39-35A70FF74CD8}" dt="2023-11-21T08:47:06.468" v="5778" actId="478"/>
          <ac:picMkLst>
            <pc:docMk/>
            <pc:sldMk cId="3537995475" sldId="755"/>
            <ac:picMk id="3" creationId="{97E8C554-356D-C9E0-7C8D-7E1650D92459}"/>
          </ac:picMkLst>
        </pc:picChg>
        <pc:picChg chg="add">
          <ac:chgData name="Luis Parada" userId="26cfc611-a514-4dc2-8b1c-e2447533d1aa" providerId="ADAL" clId="{D506C090-E102-4253-8D39-35A70FF74CD8}" dt="2023-11-21T08:47:10.106" v="5779"/>
          <ac:picMkLst>
            <pc:docMk/>
            <pc:sldMk cId="3537995475" sldId="755"/>
            <ac:picMk id="2050" creationId="{008B0A94-3DC3-454C-1C05-F3DB82CA576E}"/>
          </ac:picMkLst>
        </pc:picChg>
      </pc:sldChg>
      <pc:sldChg chg="modSp add mod ord modAnim">
        <pc:chgData name="Luis Parada" userId="26cfc611-a514-4dc2-8b1c-e2447533d1aa" providerId="ADAL" clId="{D506C090-E102-4253-8D39-35A70FF74CD8}" dt="2023-11-21T12:26:00.896" v="8077"/>
        <pc:sldMkLst>
          <pc:docMk/>
          <pc:sldMk cId="2370153753" sldId="756"/>
        </pc:sldMkLst>
        <pc:spChg chg="mod">
          <ac:chgData name="Luis Parada" userId="26cfc611-a514-4dc2-8b1c-e2447533d1aa" providerId="ADAL" clId="{D506C090-E102-4253-8D39-35A70FF74CD8}" dt="2023-11-21T08:47:34.740" v="5798" actId="20577"/>
          <ac:spMkLst>
            <pc:docMk/>
            <pc:sldMk cId="2370153753" sldId="756"/>
            <ac:spMk id="6" creationId="{D1A4F81F-1B1F-4169-BD93-8E5709966C1E}"/>
          </ac:spMkLst>
        </pc:spChg>
        <pc:spChg chg="mod">
          <ac:chgData name="Luis Parada" userId="26cfc611-a514-4dc2-8b1c-e2447533d1aa" providerId="ADAL" clId="{D506C090-E102-4253-8D39-35A70FF74CD8}" dt="2023-11-21T12:25:30.864" v="8069" actId="20578"/>
          <ac:spMkLst>
            <pc:docMk/>
            <pc:sldMk cId="2370153753" sldId="756"/>
            <ac:spMk id="10" creationId="{00000000-0000-0000-0000-000000000000}"/>
          </ac:spMkLst>
        </pc:spChg>
      </pc:sldChg>
      <pc:sldChg chg="modSp add mod modAnim">
        <pc:chgData name="Luis Parada" userId="26cfc611-a514-4dc2-8b1c-e2447533d1aa" providerId="ADAL" clId="{D506C090-E102-4253-8D39-35A70FF74CD8}" dt="2023-11-21T12:26:26.597" v="8081"/>
        <pc:sldMkLst>
          <pc:docMk/>
          <pc:sldMk cId="3219074616" sldId="757"/>
        </pc:sldMkLst>
        <pc:spChg chg="mod">
          <ac:chgData name="Luis Parada" userId="26cfc611-a514-4dc2-8b1c-e2447533d1aa" providerId="ADAL" clId="{D506C090-E102-4253-8D39-35A70FF74CD8}" dt="2023-11-21T11:24:09.083" v="6934" actId="20577"/>
          <ac:spMkLst>
            <pc:docMk/>
            <pc:sldMk cId="3219074616" sldId="757"/>
            <ac:spMk id="10" creationId="{00000000-0000-0000-0000-000000000000}"/>
          </ac:spMkLst>
        </pc:spChg>
      </pc:sldChg>
      <pc:sldChg chg="addSp delSp modSp add mod ord">
        <pc:chgData name="Luis Parada" userId="26cfc611-a514-4dc2-8b1c-e2447533d1aa" providerId="ADAL" clId="{D506C090-E102-4253-8D39-35A70FF74CD8}" dt="2023-11-21T11:32:46.610" v="6967" actId="20577"/>
        <pc:sldMkLst>
          <pc:docMk/>
          <pc:sldMk cId="3849150936" sldId="758"/>
        </pc:sldMkLst>
        <pc:spChg chg="mod">
          <ac:chgData name="Luis Parada" userId="26cfc611-a514-4dc2-8b1c-e2447533d1aa" providerId="ADAL" clId="{D506C090-E102-4253-8D39-35A70FF74CD8}" dt="2023-11-21T11:32:46.610" v="6967" actId="20577"/>
          <ac:spMkLst>
            <pc:docMk/>
            <pc:sldMk cId="3849150936" sldId="758"/>
            <ac:spMk id="6" creationId="{D1A4F81F-1B1F-4169-BD93-8E5709966C1E}"/>
          </ac:spMkLst>
        </pc:spChg>
        <pc:picChg chg="add mod">
          <ac:chgData name="Luis Parada" userId="26cfc611-a514-4dc2-8b1c-e2447533d1aa" providerId="ADAL" clId="{D506C090-E102-4253-8D39-35A70FF74CD8}" dt="2023-11-21T11:32:38.667" v="6941" actId="1076"/>
          <ac:picMkLst>
            <pc:docMk/>
            <pc:sldMk cId="3849150936" sldId="758"/>
            <ac:picMk id="1026" creationId="{9C01546D-12B1-71F3-75B0-4EC75274B322}"/>
          </ac:picMkLst>
        </pc:picChg>
        <pc:picChg chg="del">
          <ac:chgData name="Luis Parada" userId="26cfc611-a514-4dc2-8b1c-e2447533d1aa" providerId="ADAL" clId="{D506C090-E102-4253-8D39-35A70FF74CD8}" dt="2023-11-21T11:32:33.120" v="6938" actId="478"/>
          <ac:picMkLst>
            <pc:docMk/>
            <pc:sldMk cId="3849150936" sldId="758"/>
            <ac:picMk id="2050" creationId="{008B0A94-3DC3-454C-1C05-F3DB82CA576E}"/>
          </ac:picMkLst>
        </pc:picChg>
      </pc:sldChg>
      <pc:sldChg chg="addSp delSp modSp add mod ord modAnim">
        <pc:chgData name="Luis Parada" userId="26cfc611-a514-4dc2-8b1c-e2447533d1aa" providerId="ADAL" clId="{D506C090-E102-4253-8D39-35A70FF74CD8}" dt="2023-11-21T12:26:44.715" v="8083"/>
        <pc:sldMkLst>
          <pc:docMk/>
          <pc:sldMk cId="3139905496" sldId="759"/>
        </pc:sldMkLst>
        <pc:spChg chg="mod">
          <ac:chgData name="Luis Parada" userId="26cfc611-a514-4dc2-8b1c-e2447533d1aa" providerId="ADAL" clId="{D506C090-E102-4253-8D39-35A70FF74CD8}" dt="2023-11-21T11:36:28.687" v="6987" actId="20577"/>
          <ac:spMkLst>
            <pc:docMk/>
            <pc:sldMk cId="3139905496" sldId="759"/>
            <ac:spMk id="6" creationId="{D1A4F81F-1B1F-4169-BD93-8E5709966C1E}"/>
          </ac:spMkLst>
        </pc:spChg>
        <pc:spChg chg="mod">
          <ac:chgData name="Luis Parada" userId="26cfc611-a514-4dc2-8b1c-e2447533d1aa" providerId="ADAL" clId="{D506C090-E102-4253-8D39-35A70FF74CD8}" dt="2023-11-21T11:59:28.509" v="7721" actId="20577"/>
          <ac:spMkLst>
            <pc:docMk/>
            <pc:sldMk cId="3139905496" sldId="759"/>
            <ac:spMk id="10" creationId="{00000000-0000-0000-0000-000000000000}"/>
          </ac:spMkLst>
        </pc:spChg>
        <pc:graphicFrameChg chg="add del modGraphic">
          <ac:chgData name="Luis Parada" userId="26cfc611-a514-4dc2-8b1c-e2447533d1aa" providerId="ADAL" clId="{D506C090-E102-4253-8D39-35A70FF74CD8}" dt="2023-11-21T11:36:19.126" v="6974" actId="478"/>
          <ac:graphicFrameMkLst>
            <pc:docMk/>
            <pc:sldMk cId="3139905496" sldId="759"/>
            <ac:graphicFrameMk id="3" creationId="{1D6947F4-E1EA-DACE-030A-FD1D5D961C5D}"/>
          </ac:graphicFrameMkLst>
        </pc:graphicFrameChg>
      </pc:sldChg>
      <pc:sldChg chg="modSp add mod modAnim">
        <pc:chgData name="Luis Parada" userId="26cfc611-a514-4dc2-8b1c-e2447533d1aa" providerId="ADAL" clId="{D506C090-E102-4253-8D39-35A70FF74CD8}" dt="2023-11-21T12:26:53.871" v="8085"/>
        <pc:sldMkLst>
          <pc:docMk/>
          <pc:sldMk cId="1820156533" sldId="760"/>
        </pc:sldMkLst>
        <pc:spChg chg="mod">
          <ac:chgData name="Luis Parada" userId="26cfc611-a514-4dc2-8b1c-e2447533d1aa" providerId="ADAL" clId="{D506C090-E102-4253-8D39-35A70FF74CD8}" dt="2023-11-21T12:10:52.715" v="8033" actId="20577"/>
          <ac:spMkLst>
            <pc:docMk/>
            <pc:sldMk cId="1820156533" sldId="760"/>
            <ac:spMk id="10" creationId="{00000000-0000-0000-0000-000000000000}"/>
          </ac:spMkLst>
        </pc:spChg>
      </pc:sldChg>
    </pc:docChg>
  </pc:docChgLst>
  <pc:docChgLst>
    <pc:chgData name="Luis Parada" userId="26cfc611-a514-4dc2-8b1c-e2447533d1aa" providerId="ADAL" clId="{26A2387A-8E68-4611-AC93-C4461985C2F0}"/>
    <pc:docChg chg="undo custSel addSld delSld modSld sldOrd">
      <pc:chgData name="Luis Parada" userId="26cfc611-a514-4dc2-8b1c-e2447533d1aa" providerId="ADAL" clId="{26A2387A-8E68-4611-AC93-C4461985C2F0}" dt="2024-08-28T13:33:01.002" v="513" actId="20577"/>
      <pc:docMkLst>
        <pc:docMk/>
      </pc:docMkLst>
      <pc:sldChg chg="modSp add">
        <pc:chgData name="Luis Parada" userId="26cfc611-a514-4dc2-8b1c-e2447533d1aa" providerId="ADAL" clId="{26A2387A-8E68-4611-AC93-C4461985C2F0}" dt="2024-08-28T03:26:08.003" v="108" actId="20577"/>
        <pc:sldMkLst>
          <pc:docMk/>
          <pc:sldMk cId="151171156" sldId="575"/>
        </pc:sldMkLst>
        <pc:graphicFrameChg chg="mod">
          <ac:chgData name="Luis Parada" userId="26cfc611-a514-4dc2-8b1c-e2447533d1aa" providerId="ADAL" clId="{26A2387A-8E68-4611-AC93-C4461985C2F0}" dt="2024-08-28T03:26:08.003" v="108" actId="20577"/>
          <ac:graphicFrameMkLst>
            <pc:docMk/>
            <pc:sldMk cId="151171156" sldId="575"/>
            <ac:graphicFrameMk id="3" creationId="{00000000-0000-0000-0000-000000000000}"/>
          </ac:graphicFrameMkLst>
        </pc:graphicFrameChg>
      </pc:sldChg>
      <pc:sldChg chg="modSp mod">
        <pc:chgData name="Luis Parada" userId="26cfc611-a514-4dc2-8b1c-e2447533d1aa" providerId="ADAL" clId="{26A2387A-8E68-4611-AC93-C4461985C2F0}" dt="2024-08-27T16:09:45.774" v="46" actId="20577"/>
        <pc:sldMkLst>
          <pc:docMk/>
          <pc:sldMk cId="756510952" sldId="703"/>
        </pc:sldMkLst>
        <pc:spChg chg="mod">
          <ac:chgData name="Luis Parada" userId="26cfc611-a514-4dc2-8b1c-e2447533d1aa" providerId="ADAL" clId="{26A2387A-8E68-4611-AC93-C4461985C2F0}" dt="2024-08-27T16:09:45.774" v="46" actId="20577"/>
          <ac:spMkLst>
            <pc:docMk/>
            <pc:sldMk cId="756510952" sldId="703"/>
            <ac:spMk id="4" creationId="{00000000-0000-0000-0000-000000000000}"/>
          </ac:spMkLst>
        </pc:spChg>
      </pc:sldChg>
      <pc:sldChg chg="del">
        <pc:chgData name="Luis Parada" userId="26cfc611-a514-4dc2-8b1c-e2447533d1aa" providerId="ADAL" clId="{26A2387A-8E68-4611-AC93-C4461985C2F0}" dt="2024-08-27T16:10:02.820" v="47" actId="47"/>
        <pc:sldMkLst>
          <pc:docMk/>
          <pc:sldMk cId="2168792653" sldId="761"/>
        </pc:sldMkLst>
      </pc:sldChg>
      <pc:sldChg chg="add del">
        <pc:chgData name="Luis Parada" userId="26cfc611-a514-4dc2-8b1c-e2447533d1aa" providerId="ADAL" clId="{26A2387A-8E68-4611-AC93-C4461985C2F0}" dt="2024-08-28T03:30:25.269" v="512"/>
        <pc:sldMkLst>
          <pc:docMk/>
          <pc:sldMk cId="1554038923" sldId="762"/>
        </pc:sldMkLst>
      </pc:sldChg>
      <pc:sldChg chg="del">
        <pc:chgData name="Luis Parada" userId="26cfc611-a514-4dc2-8b1c-e2447533d1aa" providerId="ADAL" clId="{26A2387A-8E68-4611-AC93-C4461985C2F0}" dt="2024-08-27T16:10:02.820" v="47" actId="47"/>
        <pc:sldMkLst>
          <pc:docMk/>
          <pc:sldMk cId="2352134439" sldId="763"/>
        </pc:sldMkLst>
      </pc:sldChg>
      <pc:sldChg chg="add del">
        <pc:chgData name="Luis Parada" userId="26cfc611-a514-4dc2-8b1c-e2447533d1aa" providerId="ADAL" clId="{26A2387A-8E68-4611-AC93-C4461985C2F0}" dt="2024-08-27T16:10:20.765" v="50" actId="47"/>
        <pc:sldMkLst>
          <pc:docMk/>
          <pc:sldMk cId="2688074373" sldId="764"/>
        </pc:sldMkLst>
      </pc:sldChg>
      <pc:sldChg chg="modSp add del mod ord modAnim">
        <pc:chgData name="Luis Parada" userId="26cfc611-a514-4dc2-8b1c-e2447533d1aa" providerId="ADAL" clId="{26A2387A-8E68-4611-AC93-C4461985C2F0}" dt="2024-08-28T13:33:01.002" v="513" actId="20577"/>
        <pc:sldMkLst>
          <pc:docMk/>
          <pc:sldMk cId="4230446184" sldId="765"/>
        </pc:sldMkLst>
        <pc:spChg chg="mod">
          <ac:chgData name="Luis Parada" userId="26cfc611-a514-4dc2-8b1c-e2447533d1aa" providerId="ADAL" clId="{26A2387A-8E68-4611-AC93-C4461985C2F0}" dt="2024-08-28T13:33:01.002" v="513" actId="20577"/>
          <ac:spMkLst>
            <pc:docMk/>
            <pc:sldMk cId="4230446184" sldId="765"/>
            <ac:spMk id="6" creationId="{D1A4F81F-1B1F-4169-BD93-8E5709966C1E}"/>
          </ac:spMkLst>
        </pc:spChg>
        <pc:spChg chg="mod">
          <ac:chgData name="Luis Parada" userId="26cfc611-a514-4dc2-8b1c-e2447533d1aa" providerId="ADAL" clId="{26A2387A-8E68-4611-AC93-C4461985C2F0}" dt="2024-08-28T03:29:21.449" v="509" actId="20577"/>
          <ac:spMkLst>
            <pc:docMk/>
            <pc:sldMk cId="4230446184" sldId="765"/>
            <ac:spMk id="10" creationId="{00000000-0000-0000-0000-000000000000}"/>
          </ac:spMkLst>
        </pc:spChg>
      </pc:sldChg>
      <pc:sldChg chg="del">
        <pc:chgData name="Luis Parada" userId="26cfc611-a514-4dc2-8b1c-e2447533d1aa" providerId="ADAL" clId="{26A2387A-8E68-4611-AC93-C4461985C2F0}" dt="2024-08-27T16:10:40.188" v="51" actId="47"/>
        <pc:sldMkLst>
          <pc:docMk/>
          <pc:sldMk cId="2477722972" sldId="766"/>
        </pc:sldMkLst>
      </pc:sldChg>
      <pc:sldChg chg="del">
        <pc:chgData name="Luis Parada" userId="26cfc611-a514-4dc2-8b1c-e2447533d1aa" providerId="ADAL" clId="{26A2387A-8E68-4611-AC93-C4461985C2F0}" dt="2024-08-27T16:10:40.850" v="52" actId="47"/>
        <pc:sldMkLst>
          <pc:docMk/>
          <pc:sldMk cId="8834569" sldId="767"/>
        </pc:sldMkLst>
      </pc:sldChg>
      <pc:sldChg chg="del">
        <pc:chgData name="Luis Parada" userId="26cfc611-a514-4dc2-8b1c-e2447533d1aa" providerId="ADAL" clId="{26A2387A-8E68-4611-AC93-C4461985C2F0}" dt="2024-08-27T16:10:43.080" v="53" actId="47"/>
        <pc:sldMkLst>
          <pc:docMk/>
          <pc:sldMk cId="1974731902" sldId="768"/>
        </pc:sldMkLst>
      </pc:sldChg>
      <pc:sldChg chg="del">
        <pc:chgData name="Luis Parada" userId="26cfc611-a514-4dc2-8b1c-e2447533d1aa" providerId="ADAL" clId="{26A2387A-8E68-4611-AC93-C4461985C2F0}" dt="2024-08-27T16:10:54.658" v="54" actId="47"/>
        <pc:sldMkLst>
          <pc:docMk/>
          <pc:sldMk cId="975260578" sldId="796"/>
        </pc:sldMkLst>
      </pc:sldChg>
      <pc:sldChg chg="del">
        <pc:chgData name="Luis Parada" userId="26cfc611-a514-4dc2-8b1c-e2447533d1aa" providerId="ADAL" clId="{26A2387A-8E68-4611-AC93-C4461985C2F0}" dt="2024-08-27T16:10:54.658" v="54" actId="47"/>
        <pc:sldMkLst>
          <pc:docMk/>
          <pc:sldMk cId="4286229207" sldId="802"/>
        </pc:sldMkLst>
      </pc:sldChg>
      <pc:sldChg chg="del">
        <pc:chgData name="Luis Parada" userId="26cfc611-a514-4dc2-8b1c-e2447533d1aa" providerId="ADAL" clId="{26A2387A-8E68-4611-AC93-C4461985C2F0}" dt="2024-08-27T16:10:54.658" v="54" actId="47"/>
        <pc:sldMkLst>
          <pc:docMk/>
          <pc:sldMk cId="903893401" sldId="808"/>
        </pc:sldMkLst>
      </pc:sldChg>
      <pc:sldChg chg="del">
        <pc:chgData name="Luis Parada" userId="26cfc611-a514-4dc2-8b1c-e2447533d1aa" providerId="ADAL" clId="{26A2387A-8E68-4611-AC93-C4461985C2F0}" dt="2024-08-27T16:10:54.658" v="54" actId="47"/>
        <pc:sldMkLst>
          <pc:docMk/>
          <pc:sldMk cId="3925118911" sldId="809"/>
        </pc:sldMkLst>
      </pc:sldChg>
      <pc:sldChg chg="del">
        <pc:chgData name="Luis Parada" userId="26cfc611-a514-4dc2-8b1c-e2447533d1aa" providerId="ADAL" clId="{26A2387A-8E68-4611-AC93-C4461985C2F0}" dt="2024-08-27T16:10:54.658" v="54" actId="47"/>
        <pc:sldMkLst>
          <pc:docMk/>
          <pc:sldMk cId="1652041768" sldId="813"/>
        </pc:sldMkLst>
      </pc:sldChg>
      <pc:sldChg chg="del">
        <pc:chgData name="Luis Parada" userId="26cfc611-a514-4dc2-8b1c-e2447533d1aa" providerId="ADAL" clId="{26A2387A-8E68-4611-AC93-C4461985C2F0}" dt="2024-08-27T16:10:54.658" v="54" actId="47"/>
        <pc:sldMkLst>
          <pc:docMk/>
          <pc:sldMk cId="779681131" sldId="814"/>
        </pc:sldMkLst>
      </pc:sldChg>
      <pc:sldChg chg="del">
        <pc:chgData name="Luis Parada" userId="26cfc611-a514-4dc2-8b1c-e2447533d1aa" providerId="ADAL" clId="{26A2387A-8E68-4611-AC93-C4461985C2F0}" dt="2024-08-27T16:10:54.658" v="54" actId="47"/>
        <pc:sldMkLst>
          <pc:docMk/>
          <pc:sldMk cId="3743770530" sldId="815"/>
        </pc:sldMkLst>
      </pc:sldChg>
      <pc:sldChg chg="del">
        <pc:chgData name="Luis Parada" userId="26cfc611-a514-4dc2-8b1c-e2447533d1aa" providerId="ADAL" clId="{26A2387A-8E68-4611-AC93-C4461985C2F0}" dt="2024-08-27T16:10:54.658" v="54" actId="47"/>
        <pc:sldMkLst>
          <pc:docMk/>
          <pc:sldMk cId="632050799" sldId="816"/>
        </pc:sldMkLst>
      </pc:sldChg>
      <pc:sldChg chg="del">
        <pc:chgData name="Luis Parada" userId="26cfc611-a514-4dc2-8b1c-e2447533d1aa" providerId="ADAL" clId="{26A2387A-8E68-4611-AC93-C4461985C2F0}" dt="2024-08-27T16:10:54.658" v="54" actId="47"/>
        <pc:sldMkLst>
          <pc:docMk/>
          <pc:sldMk cId="1930612052" sldId="817"/>
        </pc:sldMkLst>
      </pc:sldChg>
      <pc:sldChg chg="add">
        <pc:chgData name="Luis Parada" userId="26cfc611-a514-4dc2-8b1c-e2447533d1aa" providerId="ADAL" clId="{26A2387A-8E68-4611-AC93-C4461985C2F0}" dt="2024-08-28T03:30:25.269" v="512"/>
        <pc:sldMkLst>
          <pc:docMk/>
          <pc:sldMk cId="3297757621" sldId="833"/>
        </pc:sldMkLst>
      </pc:sldChg>
      <pc:sldChg chg="add">
        <pc:chgData name="Luis Parada" userId="26cfc611-a514-4dc2-8b1c-e2447533d1aa" providerId="ADAL" clId="{26A2387A-8E68-4611-AC93-C4461985C2F0}" dt="2024-08-28T03:30:25.269" v="512"/>
        <pc:sldMkLst>
          <pc:docMk/>
          <pc:sldMk cId="2591759762" sldId="834"/>
        </pc:sldMkLst>
      </pc:sldChg>
      <pc:sldChg chg="add">
        <pc:chgData name="Luis Parada" userId="26cfc611-a514-4dc2-8b1c-e2447533d1aa" providerId="ADAL" clId="{26A2387A-8E68-4611-AC93-C4461985C2F0}" dt="2024-08-28T03:26:48.412" v="109" actId="2890"/>
        <pc:sldMkLst>
          <pc:docMk/>
          <pc:sldMk cId="3115044507" sldId="840"/>
        </pc:sldMkLst>
      </pc:sldChg>
      <pc:sldChg chg="add del">
        <pc:chgData name="Luis Parada" userId="26cfc611-a514-4dc2-8b1c-e2447533d1aa" providerId="ADAL" clId="{26A2387A-8E68-4611-AC93-C4461985C2F0}" dt="2024-08-28T03:30:04.817" v="511"/>
        <pc:sldMkLst>
          <pc:docMk/>
          <pc:sldMk cId="4142121178" sldId="841"/>
        </pc:sldMkLst>
      </pc:sldChg>
    </pc:docChg>
  </pc:docChgLst>
  <pc:docChgLst>
    <pc:chgData name="Luis Parada" userId="26cfc611-a514-4dc2-8b1c-e2447533d1aa" providerId="ADAL" clId="{C6E1AEA7-FBD7-489A-9CD4-DDA843517421}"/>
    <pc:docChg chg="modSld">
      <pc:chgData name="Luis Parada" userId="26cfc611-a514-4dc2-8b1c-e2447533d1aa" providerId="ADAL" clId="{C6E1AEA7-FBD7-489A-9CD4-DDA843517421}" dt="2023-08-08T16:55:51.132" v="9" actId="20577"/>
      <pc:docMkLst>
        <pc:docMk/>
      </pc:docMkLst>
      <pc:sldChg chg="modSp">
        <pc:chgData name="Luis Parada" userId="26cfc611-a514-4dc2-8b1c-e2447533d1aa" providerId="ADAL" clId="{C6E1AEA7-FBD7-489A-9CD4-DDA843517421}" dt="2023-08-03T13:05:21.608" v="1" actId="20577"/>
        <pc:sldMkLst>
          <pc:docMk/>
          <pc:sldMk cId="3303372477" sldId="499"/>
        </pc:sldMkLst>
        <pc:spChg chg="mod">
          <ac:chgData name="Luis Parada" userId="26cfc611-a514-4dc2-8b1c-e2447533d1aa" providerId="ADAL" clId="{C6E1AEA7-FBD7-489A-9CD4-DDA843517421}" dt="2023-08-03T13:05:21.608" v="1" actId="20577"/>
          <ac:spMkLst>
            <pc:docMk/>
            <pc:sldMk cId="3303372477" sldId="499"/>
            <ac:spMk id="10" creationId="{00000000-0000-0000-0000-000000000000}"/>
          </ac:spMkLst>
        </pc:spChg>
      </pc:sldChg>
      <pc:sldChg chg="modSp">
        <pc:chgData name="Luis Parada" userId="26cfc611-a514-4dc2-8b1c-e2447533d1aa" providerId="ADAL" clId="{C6E1AEA7-FBD7-489A-9CD4-DDA843517421}" dt="2023-08-03T13:36:03.287" v="3" actId="20577"/>
        <pc:sldMkLst>
          <pc:docMk/>
          <pc:sldMk cId="3833399813" sldId="730"/>
        </pc:sldMkLst>
        <pc:spChg chg="mod">
          <ac:chgData name="Luis Parada" userId="26cfc611-a514-4dc2-8b1c-e2447533d1aa" providerId="ADAL" clId="{C6E1AEA7-FBD7-489A-9CD4-DDA843517421}" dt="2023-08-03T13:36:03.287" v="3" actId="20577"/>
          <ac:spMkLst>
            <pc:docMk/>
            <pc:sldMk cId="3833399813" sldId="730"/>
            <ac:spMk id="10" creationId="{00000000-0000-0000-0000-000000000000}"/>
          </ac:spMkLst>
        </pc:spChg>
      </pc:sldChg>
      <pc:sldChg chg="modSp">
        <pc:chgData name="Luis Parada" userId="26cfc611-a514-4dc2-8b1c-e2447533d1aa" providerId="ADAL" clId="{C6E1AEA7-FBD7-489A-9CD4-DDA843517421}" dt="2023-08-03T13:36:29.864" v="4" actId="20577"/>
        <pc:sldMkLst>
          <pc:docMk/>
          <pc:sldMk cId="2250342369" sldId="731"/>
        </pc:sldMkLst>
        <pc:spChg chg="mod">
          <ac:chgData name="Luis Parada" userId="26cfc611-a514-4dc2-8b1c-e2447533d1aa" providerId="ADAL" clId="{C6E1AEA7-FBD7-489A-9CD4-DDA843517421}" dt="2023-08-03T13:36:29.864" v="4" actId="20577"/>
          <ac:spMkLst>
            <pc:docMk/>
            <pc:sldMk cId="2250342369" sldId="731"/>
            <ac:spMk id="10" creationId="{00000000-0000-0000-0000-000000000000}"/>
          </ac:spMkLst>
        </pc:spChg>
      </pc:sldChg>
      <pc:sldChg chg="modSp">
        <pc:chgData name="Luis Parada" userId="26cfc611-a514-4dc2-8b1c-e2447533d1aa" providerId="ADAL" clId="{C6E1AEA7-FBD7-489A-9CD4-DDA843517421}" dt="2023-08-08T16:55:51.132" v="9" actId="20577"/>
        <pc:sldMkLst>
          <pc:docMk/>
          <pc:sldMk cId="1317750170" sldId="732"/>
        </pc:sldMkLst>
        <pc:spChg chg="mod">
          <ac:chgData name="Luis Parada" userId="26cfc611-a514-4dc2-8b1c-e2447533d1aa" providerId="ADAL" clId="{C6E1AEA7-FBD7-489A-9CD4-DDA843517421}" dt="2023-08-08T16:55:51.132" v="9" actId="20577"/>
          <ac:spMkLst>
            <pc:docMk/>
            <pc:sldMk cId="1317750170" sldId="732"/>
            <ac:spMk id="10" creationId="{00000000-0000-0000-0000-000000000000}"/>
          </ac:spMkLst>
        </pc:spChg>
      </pc:sldChg>
    </pc:docChg>
  </pc:docChgLst>
  <pc:docChgLst>
    <pc:chgData name="Luis Parada" userId="26cfc611-a514-4dc2-8b1c-e2447533d1aa" providerId="ADAL" clId="{81B4B873-ACC9-40E9-8DC3-5101D8058CD4}"/>
    <pc:docChg chg="undo custSel addSld delSld modSld">
      <pc:chgData name="Luis Parada" userId="26cfc611-a514-4dc2-8b1c-e2447533d1aa" providerId="ADAL" clId="{81B4B873-ACC9-40E9-8DC3-5101D8058CD4}" dt="2023-07-27T14:40:02.334" v="528" actId="20577"/>
      <pc:docMkLst>
        <pc:docMk/>
      </pc:docMkLst>
      <pc:sldChg chg="modSp modAnim">
        <pc:chgData name="Luis Parada" userId="26cfc611-a514-4dc2-8b1c-e2447533d1aa" providerId="ADAL" clId="{81B4B873-ACC9-40E9-8DC3-5101D8058CD4}" dt="2023-07-27T14:40:02.334" v="528" actId="20577"/>
        <pc:sldMkLst>
          <pc:docMk/>
          <pc:sldMk cId="3303372477" sldId="499"/>
        </pc:sldMkLst>
        <pc:spChg chg="mod">
          <ac:chgData name="Luis Parada" userId="26cfc611-a514-4dc2-8b1c-e2447533d1aa" providerId="ADAL" clId="{81B4B873-ACC9-40E9-8DC3-5101D8058CD4}" dt="2023-07-27T14:40:02.334" v="528" actId="20577"/>
          <ac:spMkLst>
            <pc:docMk/>
            <pc:sldMk cId="3303372477" sldId="499"/>
            <ac:spMk id="10" creationId="{00000000-0000-0000-0000-000000000000}"/>
          </ac:spMkLst>
        </pc:spChg>
      </pc:sldChg>
      <pc:sldChg chg="modSp modAnim">
        <pc:chgData name="Luis Parada" userId="26cfc611-a514-4dc2-8b1c-e2447533d1aa" providerId="ADAL" clId="{81B4B873-ACC9-40E9-8DC3-5101D8058CD4}" dt="2023-07-25T18:48:45.024" v="127" actId="20577"/>
        <pc:sldMkLst>
          <pc:docMk/>
          <pc:sldMk cId="2812982468" sldId="716"/>
        </pc:sldMkLst>
        <pc:spChg chg="mod">
          <ac:chgData name="Luis Parada" userId="26cfc611-a514-4dc2-8b1c-e2447533d1aa" providerId="ADAL" clId="{81B4B873-ACC9-40E9-8DC3-5101D8058CD4}" dt="2023-07-25T18:48:45.024" v="127" actId="20577"/>
          <ac:spMkLst>
            <pc:docMk/>
            <pc:sldMk cId="2812982468" sldId="716"/>
            <ac:spMk id="10" creationId="{00000000-0000-0000-0000-000000000000}"/>
          </ac:spMkLst>
        </pc:spChg>
      </pc:sldChg>
      <pc:sldChg chg="add del">
        <pc:chgData name="Luis Parada" userId="26cfc611-a514-4dc2-8b1c-e2447533d1aa" providerId="ADAL" clId="{81B4B873-ACC9-40E9-8DC3-5101D8058CD4}" dt="2023-07-22T20:34:06.571" v="39" actId="47"/>
        <pc:sldMkLst>
          <pc:docMk/>
          <pc:sldMk cId="1832857693" sldId="722"/>
        </pc:sldMkLst>
      </pc:sldChg>
      <pc:sldChg chg="modSp modAnim">
        <pc:chgData name="Luis Parada" userId="26cfc611-a514-4dc2-8b1c-e2447533d1aa" providerId="ADAL" clId="{81B4B873-ACC9-40E9-8DC3-5101D8058CD4}" dt="2023-07-27T04:38:20.555" v="382" actId="20577"/>
        <pc:sldMkLst>
          <pc:docMk/>
          <pc:sldMk cId="24037636" sldId="723"/>
        </pc:sldMkLst>
        <pc:spChg chg="mod">
          <ac:chgData name="Luis Parada" userId="26cfc611-a514-4dc2-8b1c-e2447533d1aa" providerId="ADAL" clId="{81B4B873-ACC9-40E9-8DC3-5101D8058CD4}" dt="2023-07-27T04:38:20.555" v="382" actId="20577"/>
          <ac:spMkLst>
            <pc:docMk/>
            <pc:sldMk cId="24037636" sldId="723"/>
            <ac:spMk id="10" creationId="{00000000-0000-0000-0000-000000000000}"/>
          </ac:spMkLst>
        </pc:spChg>
      </pc:sldChg>
      <pc:sldChg chg="modSp mod modAnim">
        <pc:chgData name="Luis Parada" userId="26cfc611-a514-4dc2-8b1c-e2447533d1aa" providerId="ADAL" clId="{81B4B873-ACC9-40E9-8DC3-5101D8058CD4}" dt="2023-07-27T04:36:47.055" v="201" actId="21"/>
        <pc:sldMkLst>
          <pc:docMk/>
          <pc:sldMk cId="2954734901" sldId="728"/>
        </pc:sldMkLst>
        <pc:spChg chg="mod">
          <ac:chgData name="Luis Parada" userId="26cfc611-a514-4dc2-8b1c-e2447533d1aa" providerId="ADAL" clId="{81B4B873-ACC9-40E9-8DC3-5101D8058CD4}" dt="2023-07-27T04:36:47.055" v="201" actId="21"/>
          <ac:spMkLst>
            <pc:docMk/>
            <pc:sldMk cId="2954734901" sldId="728"/>
            <ac:spMk id="10" creationId="{00000000-0000-0000-0000-000000000000}"/>
          </ac:spMkLst>
        </pc:spChg>
      </pc:sldChg>
      <pc:sldChg chg="modSp">
        <pc:chgData name="Luis Parada" userId="26cfc611-a514-4dc2-8b1c-e2447533d1aa" providerId="ADAL" clId="{81B4B873-ACC9-40E9-8DC3-5101D8058CD4}" dt="2023-07-27T12:56:24.468" v="420" actId="20577"/>
        <pc:sldMkLst>
          <pc:docMk/>
          <pc:sldMk cId="2250342369" sldId="731"/>
        </pc:sldMkLst>
        <pc:spChg chg="mod">
          <ac:chgData name="Luis Parada" userId="26cfc611-a514-4dc2-8b1c-e2447533d1aa" providerId="ADAL" clId="{81B4B873-ACC9-40E9-8DC3-5101D8058CD4}" dt="2023-07-27T12:56:24.468" v="420" actId="20577"/>
          <ac:spMkLst>
            <pc:docMk/>
            <pc:sldMk cId="2250342369" sldId="731"/>
            <ac:spMk id="10" creationId="{00000000-0000-0000-0000-000000000000}"/>
          </ac:spMkLst>
        </pc:spChg>
      </pc:sldChg>
      <pc:sldChg chg="modSp mod modAnim">
        <pc:chgData name="Luis Parada" userId="26cfc611-a514-4dc2-8b1c-e2447533d1aa" providerId="ADAL" clId="{81B4B873-ACC9-40E9-8DC3-5101D8058CD4}" dt="2023-07-22T20:53:22.901" v="124" actId="20577"/>
        <pc:sldMkLst>
          <pc:docMk/>
          <pc:sldMk cId="1317750170" sldId="732"/>
        </pc:sldMkLst>
        <pc:spChg chg="mod">
          <ac:chgData name="Luis Parada" userId="26cfc611-a514-4dc2-8b1c-e2447533d1aa" providerId="ADAL" clId="{81B4B873-ACC9-40E9-8DC3-5101D8058CD4}" dt="2023-07-22T20:53:22.901" v="124" actId="20577"/>
          <ac:spMkLst>
            <pc:docMk/>
            <pc:sldMk cId="1317750170" sldId="732"/>
            <ac:spMk id="10" creationId="{00000000-0000-0000-0000-000000000000}"/>
          </ac:spMkLst>
        </pc:spChg>
        <pc:picChg chg="mod">
          <ac:chgData name="Luis Parada" userId="26cfc611-a514-4dc2-8b1c-e2447533d1aa" providerId="ADAL" clId="{81B4B873-ACC9-40E9-8DC3-5101D8058CD4}" dt="2023-07-22T20:51:55.766" v="43" actId="1076"/>
          <ac:picMkLst>
            <pc:docMk/>
            <pc:sldMk cId="1317750170" sldId="732"/>
            <ac:picMk id="3" creationId="{E2DC7F4F-285A-6538-99DC-EDB3034B4081}"/>
          </ac:picMkLst>
        </pc:picChg>
      </pc:sldChg>
      <pc:sldChg chg="modSp modAnim">
        <pc:chgData name="Luis Parada" userId="26cfc611-a514-4dc2-8b1c-e2447533d1aa" providerId="ADAL" clId="{81B4B873-ACC9-40E9-8DC3-5101D8058CD4}" dt="2023-07-25T18:49:00.511" v="129" actId="20577"/>
        <pc:sldMkLst>
          <pc:docMk/>
          <pc:sldMk cId="1656711034" sldId="733"/>
        </pc:sldMkLst>
        <pc:spChg chg="mod">
          <ac:chgData name="Luis Parada" userId="26cfc611-a514-4dc2-8b1c-e2447533d1aa" providerId="ADAL" clId="{81B4B873-ACC9-40E9-8DC3-5101D8058CD4}" dt="2023-07-25T18:49:00.511" v="129" actId="20577"/>
          <ac:spMkLst>
            <pc:docMk/>
            <pc:sldMk cId="1656711034" sldId="733"/>
            <ac:spMk id="10" creationId="{00000000-0000-0000-0000-000000000000}"/>
          </ac:spMkLst>
        </pc:spChg>
      </pc:sldChg>
    </pc:docChg>
  </pc:docChgLst>
  <pc:docChgLst>
    <pc:chgData name="Luis Parada" userId="26cfc611-a514-4dc2-8b1c-e2447533d1aa" providerId="ADAL" clId="{3D7BDA39-98AB-42B1-A4F5-69C4E2C82F45}"/>
    <pc:docChg chg="custSel modSld">
      <pc:chgData name="Luis Parada" userId="26cfc611-a514-4dc2-8b1c-e2447533d1aa" providerId="ADAL" clId="{3D7BDA39-98AB-42B1-A4F5-69C4E2C82F45}" dt="2024-06-14T20:29:49.197" v="3" actId="478"/>
      <pc:docMkLst>
        <pc:docMk/>
      </pc:docMkLst>
      <pc:sldChg chg="addSp delSp modSp mod delAnim">
        <pc:chgData name="Luis Parada" userId="26cfc611-a514-4dc2-8b1c-e2447533d1aa" providerId="ADAL" clId="{3D7BDA39-98AB-42B1-A4F5-69C4E2C82F45}" dt="2024-06-14T20:29:41.323" v="1" actId="478"/>
        <pc:sldMkLst>
          <pc:docMk/>
          <pc:sldMk cId="756510952" sldId="703"/>
        </pc:sldMkLst>
        <pc:picChg chg="add del mod">
          <ac:chgData name="Luis Parada" userId="26cfc611-a514-4dc2-8b1c-e2447533d1aa" providerId="ADAL" clId="{3D7BDA39-98AB-42B1-A4F5-69C4E2C82F45}" dt="2024-06-14T20:29:41.323" v="1" actId="478"/>
          <ac:picMkLst>
            <pc:docMk/>
            <pc:sldMk cId="756510952" sldId="703"/>
            <ac:picMk id="8" creationId="{6881193F-62A9-A575-619B-0ACB26FEF280}"/>
          </ac:picMkLst>
        </pc:picChg>
      </pc:sldChg>
      <pc:sldChg chg="addSp delSp modSp mod delAnim">
        <pc:chgData name="Luis Parada" userId="26cfc611-a514-4dc2-8b1c-e2447533d1aa" providerId="ADAL" clId="{3D7BDA39-98AB-42B1-A4F5-69C4E2C82F45}" dt="2024-06-14T20:29:45.534" v="2" actId="478"/>
        <pc:sldMkLst>
          <pc:docMk/>
          <pc:sldMk cId="1297895247" sldId="736"/>
        </pc:sldMkLst>
        <pc:picChg chg="add del mod">
          <ac:chgData name="Luis Parada" userId="26cfc611-a514-4dc2-8b1c-e2447533d1aa" providerId="ADAL" clId="{3D7BDA39-98AB-42B1-A4F5-69C4E2C82F45}" dt="2024-06-14T20:29:45.534" v="2" actId="478"/>
          <ac:picMkLst>
            <pc:docMk/>
            <pc:sldMk cId="1297895247" sldId="736"/>
            <ac:picMk id="4" creationId="{D37E7C7B-FD0A-A65C-795D-D46A468B4F45}"/>
          </ac:picMkLst>
        </pc:picChg>
      </pc:sldChg>
      <pc:sldChg chg="addSp delSp modSp mod delAnim">
        <pc:chgData name="Luis Parada" userId="26cfc611-a514-4dc2-8b1c-e2447533d1aa" providerId="ADAL" clId="{3D7BDA39-98AB-42B1-A4F5-69C4E2C82F45}" dt="2024-06-14T20:29:49.197" v="3" actId="478"/>
        <pc:sldMkLst>
          <pc:docMk/>
          <pc:sldMk cId="2168792653" sldId="761"/>
        </pc:sldMkLst>
        <pc:picChg chg="add del mod">
          <ac:chgData name="Luis Parada" userId="26cfc611-a514-4dc2-8b1c-e2447533d1aa" providerId="ADAL" clId="{3D7BDA39-98AB-42B1-A4F5-69C4E2C82F45}" dt="2024-06-14T20:29:49.197" v="3" actId="478"/>
          <ac:picMkLst>
            <pc:docMk/>
            <pc:sldMk cId="2168792653" sldId="761"/>
            <ac:picMk id="4" creationId="{51DE87D1-D207-123E-A571-AADC0FFDFCC1}"/>
          </ac:picMkLst>
        </pc:picChg>
      </pc:sldChg>
    </pc:docChg>
  </pc:docChgLst>
  <pc:docChgLst>
    <pc:chgData name="Luis Parada" userId="26cfc611-a514-4dc2-8b1c-e2447533d1aa" providerId="ADAL" clId="{3B7841DD-CD71-4E35-ADD5-0803E818647B}"/>
    <pc:docChg chg="undo custSel addSld delSld modSld sldOrd">
      <pc:chgData name="Luis Parada" userId="26cfc611-a514-4dc2-8b1c-e2447533d1aa" providerId="ADAL" clId="{3B7841DD-CD71-4E35-ADD5-0803E818647B}" dt="2024-09-26T11:10:39.636" v="2348" actId="20577"/>
      <pc:docMkLst>
        <pc:docMk/>
      </pc:docMkLst>
      <pc:sldChg chg="del">
        <pc:chgData name="Luis Parada" userId="26cfc611-a514-4dc2-8b1c-e2447533d1aa" providerId="ADAL" clId="{3B7841DD-CD71-4E35-ADD5-0803E818647B}" dt="2024-09-26T07:57:22.518" v="156" actId="47"/>
        <pc:sldMkLst>
          <pc:docMk/>
          <pc:sldMk cId="151171156" sldId="575"/>
        </pc:sldMkLst>
      </pc:sldChg>
      <pc:sldChg chg="del">
        <pc:chgData name="Luis Parada" userId="26cfc611-a514-4dc2-8b1c-e2447533d1aa" providerId="ADAL" clId="{3B7841DD-CD71-4E35-ADD5-0803E818647B}" dt="2024-09-26T09:02:54.574" v="1824" actId="47"/>
        <pc:sldMkLst>
          <pc:docMk/>
          <pc:sldMk cId="369203372" sldId="591"/>
        </pc:sldMkLst>
      </pc:sldChg>
      <pc:sldChg chg="modSp mod">
        <pc:chgData name="Luis Parada" userId="26cfc611-a514-4dc2-8b1c-e2447533d1aa" providerId="ADAL" clId="{3B7841DD-CD71-4E35-ADD5-0803E818647B}" dt="2024-09-26T02:06:08.995" v="33" actId="20577"/>
        <pc:sldMkLst>
          <pc:docMk/>
          <pc:sldMk cId="756510952" sldId="703"/>
        </pc:sldMkLst>
        <pc:spChg chg="mod">
          <ac:chgData name="Luis Parada" userId="26cfc611-a514-4dc2-8b1c-e2447533d1aa" providerId="ADAL" clId="{3B7841DD-CD71-4E35-ADD5-0803E818647B}" dt="2024-09-26T02:06:08.995" v="33" actId="20577"/>
          <ac:spMkLst>
            <pc:docMk/>
            <pc:sldMk cId="756510952" sldId="703"/>
            <ac:spMk id="4" creationId="{00000000-0000-0000-0000-000000000000}"/>
          </ac:spMkLst>
        </pc:spChg>
      </pc:sldChg>
      <pc:sldChg chg="del">
        <pc:chgData name="Luis Parada" userId="26cfc611-a514-4dc2-8b1c-e2447533d1aa" providerId="ADAL" clId="{3B7841DD-CD71-4E35-ADD5-0803E818647B}" dt="2024-09-26T09:02:54.574" v="1824" actId="47"/>
        <pc:sldMkLst>
          <pc:docMk/>
          <pc:sldMk cId="1554038923" sldId="762"/>
        </pc:sldMkLst>
      </pc:sldChg>
      <pc:sldChg chg="addSp modSp modAnim">
        <pc:chgData name="Luis Parada" userId="26cfc611-a514-4dc2-8b1c-e2447533d1aa" providerId="ADAL" clId="{3B7841DD-CD71-4E35-ADD5-0803E818647B}" dt="2024-09-26T02:11:27.787" v="44"/>
        <pc:sldMkLst>
          <pc:docMk/>
          <pc:sldMk cId="4230446184" sldId="765"/>
        </pc:sldMkLst>
        <pc:spChg chg="mod">
          <ac:chgData name="Luis Parada" userId="26cfc611-a514-4dc2-8b1c-e2447533d1aa" providerId="ADAL" clId="{3B7841DD-CD71-4E35-ADD5-0803E818647B}" dt="2024-09-26T02:10:29.481" v="37" actId="1076"/>
          <ac:spMkLst>
            <pc:docMk/>
            <pc:sldMk cId="4230446184" sldId="765"/>
            <ac:spMk id="10" creationId="{00000000-0000-0000-0000-000000000000}"/>
          </ac:spMkLst>
        </pc:spChg>
        <pc:picChg chg="add mod">
          <ac:chgData name="Luis Parada" userId="26cfc611-a514-4dc2-8b1c-e2447533d1aa" providerId="ADAL" clId="{3B7841DD-CD71-4E35-ADD5-0803E818647B}" dt="2024-09-26T02:10:52.412" v="42" actId="1076"/>
          <ac:picMkLst>
            <pc:docMk/>
            <pc:sldMk cId="4230446184" sldId="765"/>
            <ac:picMk id="1026" creationId="{6FF4507C-C22D-FB48-4D0B-CA7DE2E664B9}"/>
          </ac:picMkLst>
        </pc:picChg>
        <pc:picChg chg="add mod">
          <ac:chgData name="Luis Parada" userId="26cfc611-a514-4dc2-8b1c-e2447533d1aa" providerId="ADAL" clId="{3B7841DD-CD71-4E35-ADD5-0803E818647B}" dt="2024-09-26T02:10:38.491" v="40" actId="1076"/>
          <ac:picMkLst>
            <pc:docMk/>
            <pc:sldMk cId="4230446184" sldId="765"/>
            <ac:picMk id="1028" creationId="{3FD6CF2F-BA41-A338-9C26-E9CB25E8396F}"/>
          </ac:picMkLst>
        </pc:picChg>
      </pc:sldChg>
      <pc:sldChg chg="del">
        <pc:chgData name="Luis Parada" userId="26cfc611-a514-4dc2-8b1c-e2447533d1aa" providerId="ADAL" clId="{3B7841DD-CD71-4E35-ADD5-0803E818647B}" dt="2024-09-26T09:02:54.574" v="1824" actId="47"/>
        <pc:sldMkLst>
          <pc:docMk/>
          <pc:sldMk cId="1891390530" sldId="818"/>
        </pc:sldMkLst>
      </pc:sldChg>
      <pc:sldChg chg="del">
        <pc:chgData name="Luis Parada" userId="26cfc611-a514-4dc2-8b1c-e2447533d1aa" providerId="ADAL" clId="{3B7841DD-CD71-4E35-ADD5-0803E818647B}" dt="2024-09-26T09:02:54.574" v="1824" actId="47"/>
        <pc:sldMkLst>
          <pc:docMk/>
          <pc:sldMk cId="3297757621" sldId="833"/>
        </pc:sldMkLst>
      </pc:sldChg>
      <pc:sldChg chg="del">
        <pc:chgData name="Luis Parada" userId="26cfc611-a514-4dc2-8b1c-e2447533d1aa" providerId="ADAL" clId="{3B7841DD-CD71-4E35-ADD5-0803E818647B}" dt="2024-09-26T09:02:54.574" v="1824" actId="47"/>
        <pc:sldMkLst>
          <pc:docMk/>
          <pc:sldMk cId="2591759762" sldId="834"/>
        </pc:sldMkLst>
      </pc:sldChg>
      <pc:sldChg chg="del">
        <pc:chgData name="Luis Parada" userId="26cfc611-a514-4dc2-8b1c-e2447533d1aa" providerId="ADAL" clId="{3B7841DD-CD71-4E35-ADD5-0803E818647B}" dt="2024-09-26T09:02:54.574" v="1824" actId="47"/>
        <pc:sldMkLst>
          <pc:docMk/>
          <pc:sldMk cId="2937353668" sldId="835"/>
        </pc:sldMkLst>
      </pc:sldChg>
      <pc:sldChg chg="del">
        <pc:chgData name="Luis Parada" userId="26cfc611-a514-4dc2-8b1c-e2447533d1aa" providerId="ADAL" clId="{3B7841DD-CD71-4E35-ADD5-0803E818647B}" dt="2024-09-26T09:02:54.574" v="1824" actId="47"/>
        <pc:sldMkLst>
          <pc:docMk/>
          <pc:sldMk cId="3992415985" sldId="836"/>
        </pc:sldMkLst>
      </pc:sldChg>
      <pc:sldChg chg="del">
        <pc:chgData name="Luis Parada" userId="26cfc611-a514-4dc2-8b1c-e2447533d1aa" providerId="ADAL" clId="{3B7841DD-CD71-4E35-ADD5-0803E818647B}" dt="2024-09-26T09:02:54.574" v="1824" actId="47"/>
        <pc:sldMkLst>
          <pc:docMk/>
          <pc:sldMk cId="2945066233" sldId="838"/>
        </pc:sldMkLst>
      </pc:sldChg>
      <pc:sldChg chg="modSp mod modAnim">
        <pc:chgData name="Luis Parada" userId="26cfc611-a514-4dc2-8b1c-e2447533d1aa" providerId="ADAL" clId="{3B7841DD-CD71-4E35-ADD5-0803E818647B}" dt="2024-09-26T11:10:39.636" v="2348" actId="20577"/>
        <pc:sldMkLst>
          <pc:docMk/>
          <pc:sldMk cId="2915919645" sldId="839"/>
        </pc:sldMkLst>
        <pc:spChg chg="mod">
          <ac:chgData name="Luis Parada" userId="26cfc611-a514-4dc2-8b1c-e2447533d1aa" providerId="ADAL" clId="{3B7841DD-CD71-4E35-ADD5-0803E818647B}" dt="2024-09-26T09:03:05.309" v="1845" actId="20577"/>
          <ac:spMkLst>
            <pc:docMk/>
            <pc:sldMk cId="2915919645" sldId="839"/>
            <ac:spMk id="6" creationId="{D1A4F81F-1B1F-4169-BD93-8E5709966C1E}"/>
          </ac:spMkLst>
        </pc:spChg>
        <pc:spChg chg="mod">
          <ac:chgData name="Luis Parada" userId="26cfc611-a514-4dc2-8b1c-e2447533d1aa" providerId="ADAL" clId="{3B7841DD-CD71-4E35-ADD5-0803E818647B}" dt="2024-09-26T11:10:39.636" v="2348" actId="20577"/>
          <ac:spMkLst>
            <pc:docMk/>
            <pc:sldMk cId="2915919645" sldId="839"/>
            <ac:spMk id="10" creationId="{00000000-0000-0000-0000-000000000000}"/>
          </ac:spMkLst>
        </pc:spChg>
      </pc:sldChg>
      <pc:sldChg chg="del">
        <pc:chgData name="Luis Parada" userId="26cfc611-a514-4dc2-8b1c-e2447533d1aa" providerId="ADAL" clId="{3B7841DD-CD71-4E35-ADD5-0803E818647B}" dt="2024-09-26T09:02:54.574" v="1824" actId="47"/>
        <pc:sldMkLst>
          <pc:docMk/>
          <pc:sldMk cId="3115044507" sldId="840"/>
        </pc:sldMkLst>
      </pc:sldChg>
      <pc:sldChg chg="modSp add mod addAnim delAnim modAnim">
        <pc:chgData name="Luis Parada" userId="26cfc611-a514-4dc2-8b1c-e2447533d1aa" providerId="ADAL" clId="{3B7841DD-CD71-4E35-ADD5-0803E818647B}" dt="2024-09-26T11:02:03.380" v="2099"/>
        <pc:sldMkLst>
          <pc:docMk/>
          <pc:sldMk cId="2433506904" sldId="841"/>
        </pc:sldMkLst>
        <pc:spChg chg="mod">
          <ac:chgData name="Luis Parada" userId="26cfc611-a514-4dc2-8b1c-e2447533d1aa" providerId="ADAL" clId="{3B7841DD-CD71-4E35-ADD5-0803E818647B}" dt="2024-09-26T11:01:33.697" v="2091" actId="20577"/>
          <ac:spMkLst>
            <pc:docMk/>
            <pc:sldMk cId="2433506904" sldId="841"/>
            <ac:spMk id="6" creationId="{D1A4F81F-1B1F-4169-BD93-8E5709966C1E}"/>
          </ac:spMkLst>
        </pc:spChg>
        <pc:spChg chg="mod">
          <ac:chgData name="Luis Parada" userId="26cfc611-a514-4dc2-8b1c-e2447533d1aa" providerId="ADAL" clId="{3B7841DD-CD71-4E35-ADD5-0803E818647B}" dt="2024-09-26T09:01:57.546" v="1787" actId="20577"/>
          <ac:spMkLst>
            <pc:docMk/>
            <pc:sldMk cId="2433506904" sldId="841"/>
            <ac:spMk id="10" creationId="{00000000-0000-0000-0000-000000000000}"/>
          </ac:spMkLst>
        </pc:spChg>
      </pc:sldChg>
      <pc:sldChg chg="modSp add del modAnim">
        <pc:chgData name="Luis Parada" userId="26cfc611-a514-4dc2-8b1c-e2447533d1aa" providerId="ADAL" clId="{3B7841DD-CD71-4E35-ADD5-0803E818647B}" dt="2024-09-26T08:12:37.345" v="361" actId="47"/>
        <pc:sldMkLst>
          <pc:docMk/>
          <pc:sldMk cId="2095884317" sldId="842"/>
        </pc:sldMkLst>
        <pc:spChg chg="mod">
          <ac:chgData name="Luis Parada" userId="26cfc611-a514-4dc2-8b1c-e2447533d1aa" providerId="ADAL" clId="{3B7841DD-CD71-4E35-ADD5-0803E818647B}" dt="2024-09-26T08:10:16.693" v="288" actId="20577"/>
          <ac:spMkLst>
            <pc:docMk/>
            <pc:sldMk cId="2095884317" sldId="842"/>
            <ac:spMk id="10" creationId="{00000000-0000-0000-0000-000000000000}"/>
          </ac:spMkLst>
        </pc:spChg>
      </pc:sldChg>
      <pc:sldChg chg="addSp delSp modSp new mod">
        <pc:chgData name="Luis Parada" userId="26cfc611-a514-4dc2-8b1c-e2447533d1aa" providerId="ADAL" clId="{3B7841DD-CD71-4E35-ADD5-0803E818647B}" dt="2024-09-26T11:02:25.265" v="2104" actId="20577"/>
        <pc:sldMkLst>
          <pc:docMk/>
          <pc:sldMk cId="76933935" sldId="843"/>
        </pc:sldMkLst>
        <pc:spChg chg="del">
          <ac:chgData name="Luis Parada" userId="26cfc611-a514-4dc2-8b1c-e2447533d1aa" providerId="ADAL" clId="{3B7841DD-CD71-4E35-ADD5-0803E818647B}" dt="2024-09-26T08:11:47.394" v="290" actId="1032"/>
          <ac:spMkLst>
            <pc:docMk/>
            <pc:sldMk cId="76933935" sldId="843"/>
            <ac:spMk id="2" creationId="{A1714DD7-5C5D-AA46-7292-0F5868B39EF9}"/>
          </ac:spMkLst>
        </pc:spChg>
        <pc:graphicFrameChg chg="add mod modGraphic">
          <ac:chgData name="Luis Parada" userId="26cfc611-a514-4dc2-8b1c-e2447533d1aa" providerId="ADAL" clId="{3B7841DD-CD71-4E35-ADD5-0803E818647B}" dt="2024-09-26T11:02:25.265" v="2104" actId="20577"/>
          <ac:graphicFrameMkLst>
            <pc:docMk/>
            <pc:sldMk cId="76933935" sldId="843"/>
            <ac:graphicFrameMk id="7" creationId="{542AA97A-74C6-F82F-712D-F87001099273}"/>
          </ac:graphicFrameMkLst>
        </pc:graphicFrameChg>
      </pc:sldChg>
      <pc:sldChg chg="modSp add mod ord modAnim">
        <pc:chgData name="Luis Parada" userId="26cfc611-a514-4dc2-8b1c-e2447533d1aa" providerId="ADAL" clId="{3B7841DD-CD71-4E35-ADD5-0803E818647B}" dt="2024-09-26T11:03:14.935" v="2119"/>
        <pc:sldMkLst>
          <pc:docMk/>
          <pc:sldMk cId="1221201225" sldId="844"/>
        </pc:sldMkLst>
        <pc:spChg chg="mod">
          <ac:chgData name="Luis Parada" userId="26cfc611-a514-4dc2-8b1c-e2447533d1aa" providerId="ADAL" clId="{3B7841DD-CD71-4E35-ADD5-0803E818647B}" dt="2024-09-26T08:13:47.513" v="418" actId="20577"/>
          <ac:spMkLst>
            <pc:docMk/>
            <pc:sldMk cId="1221201225" sldId="844"/>
            <ac:spMk id="6" creationId="{D1A4F81F-1B1F-4169-BD93-8E5709966C1E}"/>
          </ac:spMkLst>
        </pc:spChg>
        <pc:spChg chg="mod">
          <ac:chgData name="Luis Parada" userId="26cfc611-a514-4dc2-8b1c-e2447533d1aa" providerId="ADAL" clId="{3B7841DD-CD71-4E35-ADD5-0803E818647B}" dt="2024-09-26T08:22:38.085" v="766" actId="20577"/>
          <ac:spMkLst>
            <pc:docMk/>
            <pc:sldMk cId="1221201225" sldId="844"/>
            <ac:spMk id="10" creationId="{00000000-0000-0000-0000-000000000000}"/>
          </ac:spMkLst>
        </pc:spChg>
      </pc:sldChg>
      <pc:sldChg chg="addSp modSp add mod modAnim">
        <pc:chgData name="Luis Parada" userId="26cfc611-a514-4dc2-8b1c-e2447533d1aa" providerId="ADAL" clId="{3B7841DD-CD71-4E35-ADD5-0803E818647B}" dt="2024-09-26T08:36:30.776" v="1075" actId="1076"/>
        <pc:sldMkLst>
          <pc:docMk/>
          <pc:sldMk cId="23445288" sldId="845"/>
        </pc:sldMkLst>
        <pc:spChg chg="add">
          <ac:chgData name="Luis Parada" userId="26cfc611-a514-4dc2-8b1c-e2447533d1aa" providerId="ADAL" clId="{3B7841DD-CD71-4E35-ADD5-0803E818647B}" dt="2024-09-26T08:26:33.708" v="818"/>
          <ac:spMkLst>
            <pc:docMk/>
            <pc:sldMk cId="23445288" sldId="845"/>
            <ac:spMk id="2" creationId="{6E45E054-A089-6211-AC63-07C60F7A62A6}"/>
          </ac:spMkLst>
        </pc:spChg>
        <pc:spChg chg="add mod">
          <ac:chgData name="Luis Parada" userId="26cfc611-a514-4dc2-8b1c-e2447533d1aa" providerId="ADAL" clId="{3B7841DD-CD71-4E35-ADD5-0803E818647B}" dt="2024-09-26T08:36:30.776" v="1075" actId="1076"/>
          <ac:spMkLst>
            <pc:docMk/>
            <pc:sldMk cId="23445288" sldId="845"/>
            <ac:spMk id="3" creationId="{A66C2876-5519-6E8D-0985-84BE40D3DB24}"/>
          </ac:spMkLst>
        </pc:spChg>
        <pc:spChg chg="mod">
          <ac:chgData name="Luis Parada" userId="26cfc611-a514-4dc2-8b1c-e2447533d1aa" providerId="ADAL" clId="{3B7841DD-CD71-4E35-ADD5-0803E818647B}" dt="2024-09-26T08:22:59.930" v="786" actId="20577"/>
          <ac:spMkLst>
            <pc:docMk/>
            <pc:sldMk cId="23445288" sldId="845"/>
            <ac:spMk id="6" creationId="{D1A4F81F-1B1F-4169-BD93-8E5709966C1E}"/>
          </ac:spMkLst>
        </pc:spChg>
        <pc:spChg chg="mod">
          <ac:chgData name="Luis Parada" userId="26cfc611-a514-4dc2-8b1c-e2447533d1aa" providerId="ADAL" clId="{3B7841DD-CD71-4E35-ADD5-0803E818647B}" dt="2024-09-26T08:29:31.492" v="840" actId="20577"/>
          <ac:spMkLst>
            <pc:docMk/>
            <pc:sldMk cId="23445288" sldId="845"/>
            <ac:spMk id="10" creationId="{00000000-0000-0000-0000-000000000000}"/>
          </ac:spMkLst>
        </pc:spChg>
      </pc:sldChg>
      <pc:sldChg chg="modSp add modAnim">
        <pc:chgData name="Luis Parada" userId="26cfc611-a514-4dc2-8b1c-e2447533d1aa" providerId="ADAL" clId="{3B7841DD-CD71-4E35-ADD5-0803E818647B}" dt="2024-09-26T08:31:10.869" v="988" actId="20577"/>
        <pc:sldMkLst>
          <pc:docMk/>
          <pc:sldMk cId="2534347837" sldId="846"/>
        </pc:sldMkLst>
        <pc:spChg chg="mod">
          <ac:chgData name="Luis Parada" userId="26cfc611-a514-4dc2-8b1c-e2447533d1aa" providerId="ADAL" clId="{3B7841DD-CD71-4E35-ADD5-0803E818647B}" dt="2024-09-26T08:31:10.869" v="988" actId="20577"/>
          <ac:spMkLst>
            <pc:docMk/>
            <pc:sldMk cId="2534347837" sldId="846"/>
            <ac:spMk id="10" creationId="{00000000-0000-0000-0000-000000000000}"/>
          </ac:spMkLst>
        </pc:spChg>
      </pc:sldChg>
      <pc:sldChg chg="modSp add modAnim">
        <pc:chgData name="Luis Parada" userId="26cfc611-a514-4dc2-8b1c-e2447533d1aa" providerId="ADAL" clId="{3B7841DD-CD71-4E35-ADD5-0803E818647B}" dt="2024-09-26T11:04:22.674" v="2121" actId="20577"/>
        <pc:sldMkLst>
          <pc:docMk/>
          <pc:sldMk cId="1802606486" sldId="847"/>
        </pc:sldMkLst>
        <pc:spChg chg="mod">
          <ac:chgData name="Luis Parada" userId="26cfc611-a514-4dc2-8b1c-e2447533d1aa" providerId="ADAL" clId="{3B7841DD-CD71-4E35-ADD5-0803E818647B}" dt="2024-09-26T11:04:22.674" v="2121" actId="20577"/>
          <ac:spMkLst>
            <pc:docMk/>
            <pc:sldMk cId="1802606486" sldId="847"/>
            <ac:spMk id="10" creationId="{00000000-0000-0000-0000-000000000000}"/>
          </ac:spMkLst>
        </pc:spChg>
      </pc:sldChg>
      <pc:sldChg chg="modSp add modAnim">
        <pc:chgData name="Luis Parada" userId="26cfc611-a514-4dc2-8b1c-e2447533d1aa" providerId="ADAL" clId="{3B7841DD-CD71-4E35-ADD5-0803E818647B}" dt="2024-09-26T08:44:42.750" v="1333" actId="20577"/>
        <pc:sldMkLst>
          <pc:docMk/>
          <pc:sldMk cId="3182195134" sldId="848"/>
        </pc:sldMkLst>
        <pc:spChg chg="mod">
          <ac:chgData name="Luis Parada" userId="26cfc611-a514-4dc2-8b1c-e2447533d1aa" providerId="ADAL" clId="{3B7841DD-CD71-4E35-ADD5-0803E818647B}" dt="2024-09-26T08:44:42.750" v="1333" actId="20577"/>
          <ac:spMkLst>
            <pc:docMk/>
            <pc:sldMk cId="3182195134" sldId="848"/>
            <ac:spMk id="10" creationId="{00000000-0000-0000-0000-000000000000}"/>
          </ac:spMkLst>
        </pc:spChg>
      </pc:sldChg>
      <pc:sldChg chg="modSp add modAnim">
        <pc:chgData name="Luis Parada" userId="26cfc611-a514-4dc2-8b1c-e2447533d1aa" providerId="ADAL" clId="{3B7841DD-CD71-4E35-ADD5-0803E818647B}" dt="2024-09-26T09:02:43.277" v="1823" actId="20577"/>
        <pc:sldMkLst>
          <pc:docMk/>
          <pc:sldMk cId="1356386967" sldId="849"/>
        </pc:sldMkLst>
        <pc:spChg chg="mod">
          <ac:chgData name="Luis Parada" userId="26cfc611-a514-4dc2-8b1c-e2447533d1aa" providerId="ADAL" clId="{3B7841DD-CD71-4E35-ADD5-0803E818647B}" dt="2024-09-26T09:02:43.277" v="1823" actId="20577"/>
          <ac:spMkLst>
            <pc:docMk/>
            <pc:sldMk cId="1356386967" sldId="849"/>
            <ac:spMk id="10"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5B280-6EB9-4129-B963-7722C72D52B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L"/>
        </a:p>
      </dgm:t>
    </dgm:pt>
    <dgm:pt modelId="{49FE6BDB-B2D5-42DD-A16E-E50DB95A9BBD}">
      <dgm:prSet phldrT="[Texto]"/>
      <dgm:spPr/>
      <dgm:t>
        <a:bodyPr/>
        <a:lstStyle/>
        <a:p>
          <a:r>
            <a:rPr lang="es-ES" dirty="0"/>
            <a:t>Reglamento interno</a:t>
          </a:r>
        </a:p>
        <a:p>
          <a:endParaRPr lang="es-CL" dirty="0"/>
        </a:p>
      </dgm:t>
    </dgm:pt>
    <dgm:pt modelId="{C1BC83EC-A615-41FE-A74B-577875AF3144}" type="parTrans" cxnId="{22002B22-9BB1-4A48-94E5-E049D4C5309B}">
      <dgm:prSet/>
      <dgm:spPr/>
      <dgm:t>
        <a:bodyPr/>
        <a:lstStyle/>
        <a:p>
          <a:endParaRPr lang="es-CL"/>
        </a:p>
      </dgm:t>
    </dgm:pt>
    <dgm:pt modelId="{3DFD4A93-7922-4F1F-AFD6-312EA4B4D269}" type="sibTrans" cxnId="{22002B22-9BB1-4A48-94E5-E049D4C5309B}">
      <dgm:prSet/>
      <dgm:spPr/>
      <dgm:t>
        <a:bodyPr/>
        <a:lstStyle/>
        <a:p>
          <a:endParaRPr lang="es-CL"/>
        </a:p>
      </dgm:t>
    </dgm:pt>
    <dgm:pt modelId="{EBD9330D-1EC2-417E-9D20-08B34DB273EA}">
      <dgm:prSet phldrT="[Texto]"/>
      <dgm:spPr/>
      <dgm:t>
        <a:bodyPr/>
        <a:lstStyle/>
        <a:p>
          <a:r>
            <a:rPr lang="es-ES" dirty="0"/>
            <a:t>Interno de higiene y seguridad</a:t>
          </a:r>
          <a:endParaRPr lang="es-CL" dirty="0"/>
        </a:p>
      </dgm:t>
    </dgm:pt>
    <dgm:pt modelId="{61DBBED9-6B03-4C36-B5AA-C8EA297BEEE1}" type="parTrans" cxnId="{4AB91D75-8430-474F-9CC3-B93640309177}">
      <dgm:prSet/>
      <dgm:spPr/>
      <dgm:t>
        <a:bodyPr/>
        <a:lstStyle/>
        <a:p>
          <a:endParaRPr lang="es-CL"/>
        </a:p>
      </dgm:t>
    </dgm:pt>
    <dgm:pt modelId="{E42B5700-C9FD-450A-8A92-8F55EFE23BEF}" type="sibTrans" cxnId="{4AB91D75-8430-474F-9CC3-B93640309177}">
      <dgm:prSet/>
      <dgm:spPr/>
      <dgm:t>
        <a:bodyPr/>
        <a:lstStyle/>
        <a:p>
          <a:endParaRPr lang="es-CL"/>
        </a:p>
      </dgm:t>
    </dgm:pt>
    <dgm:pt modelId="{5B3EBC2A-9DD9-481D-8300-04C173E472EF}">
      <dgm:prSet phldrT="[Texto]"/>
      <dgm:spPr/>
      <dgm:t>
        <a:bodyPr/>
        <a:lstStyle/>
        <a:p>
          <a:r>
            <a:rPr lang="es-ES" dirty="0"/>
            <a:t>Interno de orden e higiene y seguridad (RIOHS)</a:t>
          </a:r>
          <a:endParaRPr lang="es-CL" dirty="0"/>
        </a:p>
      </dgm:t>
    </dgm:pt>
    <dgm:pt modelId="{723C2472-581E-4877-8A78-AB6E51A59EEA}" type="parTrans" cxnId="{C990A6D1-3ABB-4CD3-96A2-1078FDBA9F50}">
      <dgm:prSet/>
      <dgm:spPr/>
      <dgm:t>
        <a:bodyPr/>
        <a:lstStyle/>
        <a:p>
          <a:endParaRPr lang="es-CL"/>
        </a:p>
      </dgm:t>
    </dgm:pt>
    <dgm:pt modelId="{7B9BCD2B-708B-4A9F-90F8-83027E2FA286}" type="sibTrans" cxnId="{C990A6D1-3ABB-4CD3-96A2-1078FDBA9F50}">
      <dgm:prSet/>
      <dgm:spPr/>
      <dgm:t>
        <a:bodyPr/>
        <a:lstStyle/>
        <a:p>
          <a:endParaRPr lang="es-CL"/>
        </a:p>
      </dgm:t>
    </dgm:pt>
    <dgm:pt modelId="{BA2BB3B8-A797-4044-85D2-3A68E6A6AC1A}" type="pres">
      <dgm:prSet presAssocID="{8485B280-6EB9-4129-B963-7722C72D52BD}" presName="Name0" presStyleCnt="0">
        <dgm:presLayoutVars>
          <dgm:chPref val="1"/>
          <dgm:dir/>
          <dgm:animOne val="branch"/>
          <dgm:animLvl val="lvl"/>
          <dgm:resizeHandles val="exact"/>
        </dgm:presLayoutVars>
      </dgm:prSet>
      <dgm:spPr/>
    </dgm:pt>
    <dgm:pt modelId="{57624880-A56F-4182-9136-EA00C4474143}" type="pres">
      <dgm:prSet presAssocID="{49FE6BDB-B2D5-42DD-A16E-E50DB95A9BBD}" presName="root1" presStyleCnt="0"/>
      <dgm:spPr/>
    </dgm:pt>
    <dgm:pt modelId="{505C8D31-BAA4-4C4E-A14E-87EE3BA92DA0}" type="pres">
      <dgm:prSet presAssocID="{49FE6BDB-B2D5-42DD-A16E-E50DB95A9BBD}" presName="LevelOneTextNode" presStyleLbl="node0" presStyleIdx="0" presStyleCnt="1">
        <dgm:presLayoutVars>
          <dgm:chPref val="3"/>
        </dgm:presLayoutVars>
      </dgm:prSet>
      <dgm:spPr/>
    </dgm:pt>
    <dgm:pt modelId="{BD730D5B-F7FC-493F-A661-764EBEAAC573}" type="pres">
      <dgm:prSet presAssocID="{49FE6BDB-B2D5-42DD-A16E-E50DB95A9BBD}" presName="level2hierChild" presStyleCnt="0"/>
      <dgm:spPr/>
    </dgm:pt>
    <dgm:pt modelId="{0DCFFE58-AF33-453B-80C2-D7A68B95F12B}" type="pres">
      <dgm:prSet presAssocID="{61DBBED9-6B03-4C36-B5AA-C8EA297BEEE1}" presName="conn2-1" presStyleLbl="parChTrans1D2" presStyleIdx="0" presStyleCnt="2"/>
      <dgm:spPr/>
    </dgm:pt>
    <dgm:pt modelId="{C66C8B83-DAB9-47A0-BA9F-F86F83E9724A}" type="pres">
      <dgm:prSet presAssocID="{61DBBED9-6B03-4C36-B5AA-C8EA297BEEE1}" presName="connTx" presStyleLbl="parChTrans1D2" presStyleIdx="0" presStyleCnt="2"/>
      <dgm:spPr/>
    </dgm:pt>
    <dgm:pt modelId="{CD293DC2-CFA7-461F-955F-D6F5535709C1}" type="pres">
      <dgm:prSet presAssocID="{EBD9330D-1EC2-417E-9D20-08B34DB273EA}" presName="root2" presStyleCnt="0"/>
      <dgm:spPr/>
    </dgm:pt>
    <dgm:pt modelId="{0772E0E4-7DB2-4064-B5F2-FC49F4C959A6}" type="pres">
      <dgm:prSet presAssocID="{EBD9330D-1EC2-417E-9D20-08B34DB273EA}" presName="LevelTwoTextNode" presStyleLbl="node2" presStyleIdx="0" presStyleCnt="2">
        <dgm:presLayoutVars>
          <dgm:chPref val="3"/>
        </dgm:presLayoutVars>
      </dgm:prSet>
      <dgm:spPr/>
    </dgm:pt>
    <dgm:pt modelId="{11C03997-C4CF-4AA8-92F1-38E0A3EFF5E9}" type="pres">
      <dgm:prSet presAssocID="{EBD9330D-1EC2-417E-9D20-08B34DB273EA}" presName="level3hierChild" presStyleCnt="0"/>
      <dgm:spPr/>
    </dgm:pt>
    <dgm:pt modelId="{76923EC2-285D-490E-9B39-33379301B0E6}" type="pres">
      <dgm:prSet presAssocID="{723C2472-581E-4877-8A78-AB6E51A59EEA}" presName="conn2-1" presStyleLbl="parChTrans1D2" presStyleIdx="1" presStyleCnt="2"/>
      <dgm:spPr/>
    </dgm:pt>
    <dgm:pt modelId="{F0BA806B-39A1-4CC5-89D4-440C7D346F62}" type="pres">
      <dgm:prSet presAssocID="{723C2472-581E-4877-8A78-AB6E51A59EEA}" presName="connTx" presStyleLbl="parChTrans1D2" presStyleIdx="1" presStyleCnt="2"/>
      <dgm:spPr/>
    </dgm:pt>
    <dgm:pt modelId="{A6015278-7FCE-49C8-B3FF-EF853FC5705D}" type="pres">
      <dgm:prSet presAssocID="{5B3EBC2A-9DD9-481D-8300-04C173E472EF}" presName="root2" presStyleCnt="0"/>
      <dgm:spPr/>
    </dgm:pt>
    <dgm:pt modelId="{1A3FAA20-BB67-4EFF-A6D3-B0D7D04B6D91}" type="pres">
      <dgm:prSet presAssocID="{5B3EBC2A-9DD9-481D-8300-04C173E472EF}" presName="LevelTwoTextNode" presStyleLbl="node2" presStyleIdx="1" presStyleCnt="2">
        <dgm:presLayoutVars>
          <dgm:chPref val="3"/>
        </dgm:presLayoutVars>
      </dgm:prSet>
      <dgm:spPr/>
    </dgm:pt>
    <dgm:pt modelId="{FC0438ED-EAAD-49E3-A38E-77BC5B9E5999}" type="pres">
      <dgm:prSet presAssocID="{5B3EBC2A-9DD9-481D-8300-04C173E472EF}" presName="level3hierChild" presStyleCnt="0"/>
      <dgm:spPr/>
    </dgm:pt>
  </dgm:ptLst>
  <dgm:cxnLst>
    <dgm:cxn modelId="{D3FBA513-E453-41C1-B348-FE0AF3CDB0FA}" type="presOf" srcId="{61DBBED9-6B03-4C36-B5AA-C8EA297BEEE1}" destId="{0DCFFE58-AF33-453B-80C2-D7A68B95F12B}" srcOrd="0" destOrd="0" presId="urn:microsoft.com/office/officeart/2008/layout/HorizontalMultiLevelHierarchy"/>
    <dgm:cxn modelId="{61DD1615-7B57-4613-844A-46A271BE66C9}" type="presOf" srcId="{49FE6BDB-B2D5-42DD-A16E-E50DB95A9BBD}" destId="{505C8D31-BAA4-4C4E-A14E-87EE3BA92DA0}" srcOrd="0" destOrd="0" presId="urn:microsoft.com/office/officeart/2008/layout/HorizontalMultiLevelHierarchy"/>
    <dgm:cxn modelId="{22002B22-9BB1-4A48-94E5-E049D4C5309B}" srcId="{8485B280-6EB9-4129-B963-7722C72D52BD}" destId="{49FE6BDB-B2D5-42DD-A16E-E50DB95A9BBD}" srcOrd="0" destOrd="0" parTransId="{C1BC83EC-A615-41FE-A74B-577875AF3144}" sibTransId="{3DFD4A93-7922-4F1F-AFD6-312EA4B4D269}"/>
    <dgm:cxn modelId="{FF26B136-F939-4EF6-8CDE-1193AB957022}" type="presOf" srcId="{EBD9330D-1EC2-417E-9D20-08B34DB273EA}" destId="{0772E0E4-7DB2-4064-B5F2-FC49F4C959A6}" srcOrd="0" destOrd="0" presId="urn:microsoft.com/office/officeart/2008/layout/HorizontalMultiLevelHierarchy"/>
    <dgm:cxn modelId="{885FD53A-B719-475F-A6EB-48983104B166}" type="presOf" srcId="{8485B280-6EB9-4129-B963-7722C72D52BD}" destId="{BA2BB3B8-A797-4044-85D2-3A68E6A6AC1A}" srcOrd="0" destOrd="0" presId="urn:microsoft.com/office/officeart/2008/layout/HorizontalMultiLevelHierarchy"/>
    <dgm:cxn modelId="{CAA94467-CB76-4FA9-8F52-FB7D725C8779}" type="presOf" srcId="{5B3EBC2A-9DD9-481D-8300-04C173E472EF}" destId="{1A3FAA20-BB67-4EFF-A6D3-B0D7D04B6D91}" srcOrd="0" destOrd="0" presId="urn:microsoft.com/office/officeart/2008/layout/HorizontalMultiLevelHierarchy"/>
    <dgm:cxn modelId="{68ABFC51-6AFE-4FEE-92EB-4A99FAC00D1E}" type="presOf" srcId="{61DBBED9-6B03-4C36-B5AA-C8EA297BEEE1}" destId="{C66C8B83-DAB9-47A0-BA9F-F86F83E9724A}" srcOrd="1" destOrd="0" presId="urn:microsoft.com/office/officeart/2008/layout/HorizontalMultiLevelHierarchy"/>
    <dgm:cxn modelId="{4AB91D75-8430-474F-9CC3-B93640309177}" srcId="{49FE6BDB-B2D5-42DD-A16E-E50DB95A9BBD}" destId="{EBD9330D-1EC2-417E-9D20-08B34DB273EA}" srcOrd="0" destOrd="0" parTransId="{61DBBED9-6B03-4C36-B5AA-C8EA297BEEE1}" sibTransId="{E42B5700-C9FD-450A-8A92-8F55EFE23BEF}"/>
    <dgm:cxn modelId="{3A78D3AA-75DF-4178-9751-399BCFFDE352}" type="presOf" srcId="{723C2472-581E-4877-8A78-AB6E51A59EEA}" destId="{76923EC2-285D-490E-9B39-33379301B0E6}" srcOrd="0" destOrd="0" presId="urn:microsoft.com/office/officeart/2008/layout/HorizontalMultiLevelHierarchy"/>
    <dgm:cxn modelId="{959FDBC6-5A70-49A5-89EA-EF01D7AFD36B}" type="presOf" srcId="{723C2472-581E-4877-8A78-AB6E51A59EEA}" destId="{F0BA806B-39A1-4CC5-89D4-440C7D346F62}" srcOrd="1" destOrd="0" presId="urn:microsoft.com/office/officeart/2008/layout/HorizontalMultiLevelHierarchy"/>
    <dgm:cxn modelId="{C990A6D1-3ABB-4CD3-96A2-1078FDBA9F50}" srcId="{49FE6BDB-B2D5-42DD-A16E-E50DB95A9BBD}" destId="{5B3EBC2A-9DD9-481D-8300-04C173E472EF}" srcOrd="1" destOrd="0" parTransId="{723C2472-581E-4877-8A78-AB6E51A59EEA}" sibTransId="{7B9BCD2B-708B-4A9F-90F8-83027E2FA286}"/>
    <dgm:cxn modelId="{4494AD79-8DBA-483D-9455-8EA855B15C33}" type="presParOf" srcId="{BA2BB3B8-A797-4044-85D2-3A68E6A6AC1A}" destId="{57624880-A56F-4182-9136-EA00C4474143}" srcOrd="0" destOrd="0" presId="urn:microsoft.com/office/officeart/2008/layout/HorizontalMultiLevelHierarchy"/>
    <dgm:cxn modelId="{0CC65387-77D3-4BE7-992F-EED83A8991B2}" type="presParOf" srcId="{57624880-A56F-4182-9136-EA00C4474143}" destId="{505C8D31-BAA4-4C4E-A14E-87EE3BA92DA0}" srcOrd="0" destOrd="0" presId="urn:microsoft.com/office/officeart/2008/layout/HorizontalMultiLevelHierarchy"/>
    <dgm:cxn modelId="{2CCDFBA2-FFB9-4ADE-BA57-DA9A93BB3547}" type="presParOf" srcId="{57624880-A56F-4182-9136-EA00C4474143}" destId="{BD730D5B-F7FC-493F-A661-764EBEAAC573}" srcOrd="1" destOrd="0" presId="urn:microsoft.com/office/officeart/2008/layout/HorizontalMultiLevelHierarchy"/>
    <dgm:cxn modelId="{5CA01CA7-9BC6-48CE-A346-4B01C5986B61}" type="presParOf" srcId="{BD730D5B-F7FC-493F-A661-764EBEAAC573}" destId="{0DCFFE58-AF33-453B-80C2-D7A68B95F12B}" srcOrd="0" destOrd="0" presId="urn:microsoft.com/office/officeart/2008/layout/HorizontalMultiLevelHierarchy"/>
    <dgm:cxn modelId="{1361785A-5807-41C1-9E72-2DD35FC30963}" type="presParOf" srcId="{0DCFFE58-AF33-453B-80C2-D7A68B95F12B}" destId="{C66C8B83-DAB9-47A0-BA9F-F86F83E9724A}" srcOrd="0" destOrd="0" presId="urn:microsoft.com/office/officeart/2008/layout/HorizontalMultiLevelHierarchy"/>
    <dgm:cxn modelId="{B665511A-9335-4CAA-AAD7-AF17B915D1B0}" type="presParOf" srcId="{BD730D5B-F7FC-493F-A661-764EBEAAC573}" destId="{CD293DC2-CFA7-461F-955F-D6F5535709C1}" srcOrd="1" destOrd="0" presId="urn:microsoft.com/office/officeart/2008/layout/HorizontalMultiLevelHierarchy"/>
    <dgm:cxn modelId="{69FC7F33-7EA6-4F93-9B18-5BE6BA8972AE}" type="presParOf" srcId="{CD293DC2-CFA7-461F-955F-D6F5535709C1}" destId="{0772E0E4-7DB2-4064-B5F2-FC49F4C959A6}" srcOrd="0" destOrd="0" presId="urn:microsoft.com/office/officeart/2008/layout/HorizontalMultiLevelHierarchy"/>
    <dgm:cxn modelId="{F000EDB0-AFE0-473B-8F03-36CA46534ABE}" type="presParOf" srcId="{CD293DC2-CFA7-461F-955F-D6F5535709C1}" destId="{11C03997-C4CF-4AA8-92F1-38E0A3EFF5E9}" srcOrd="1" destOrd="0" presId="urn:microsoft.com/office/officeart/2008/layout/HorizontalMultiLevelHierarchy"/>
    <dgm:cxn modelId="{7AC9378F-2108-41EB-9448-35B259A83D69}" type="presParOf" srcId="{BD730D5B-F7FC-493F-A661-764EBEAAC573}" destId="{76923EC2-285D-490E-9B39-33379301B0E6}" srcOrd="2" destOrd="0" presId="urn:microsoft.com/office/officeart/2008/layout/HorizontalMultiLevelHierarchy"/>
    <dgm:cxn modelId="{F3456697-66D5-4126-8E73-03C98FB9A955}" type="presParOf" srcId="{76923EC2-285D-490E-9B39-33379301B0E6}" destId="{F0BA806B-39A1-4CC5-89D4-440C7D346F62}" srcOrd="0" destOrd="0" presId="urn:microsoft.com/office/officeart/2008/layout/HorizontalMultiLevelHierarchy"/>
    <dgm:cxn modelId="{635AEDE1-04FA-4803-9629-4B509BC42A9B}" type="presParOf" srcId="{BD730D5B-F7FC-493F-A661-764EBEAAC573}" destId="{A6015278-7FCE-49C8-B3FF-EF853FC5705D}" srcOrd="3" destOrd="0" presId="urn:microsoft.com/office/officeart/2008/layout/HorizontalMultiLevelHierarchy"/>
    <dgm:cxn modelId="{F213440B-DA57-4B06-AE1C-E0E6710E6021}" type="presParOf" srcId="{A6015278-7FCE-49C8-B3FF-EF853FC5705D}" destId="{1A3FAA20-BB67-4EFF-A6D3-B0D7D04B6D91}" srcOrd="0" destOrd="0" presId="urn:microsoft.com/office/officeart/2008/layout/HorizontalMultiLevelHierarchy"/>
    <dgm:cxn modelId="{555A8EB4-2C8A-4BC2-8E3C-E3EC3B31CDDA}" type="presParOf" srcId="{A6015278-7FCE-49C8-B3FF-EF853FC5705D}" destId="{FC0438ED-EAAD-49E3-A38E-77BC5B9E599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23EC2-285D-490E-9B39-33379301B0E6}">
      <dsp:nvSpPr>
        <dsp:cNvPr id="0" name=""/>
        <dsp:cNvSpPr/>
      </dsp:nvSpPr>
      <dsp:spPr>
        <a:xfrm>
          <a:off x="4345576" y="2212975"/>
          <a:ext cx="551650" cy="525581"/>
        </a:xfrm>
        <a:custGeom>
          <a:avLst/>
          <a:gdLst/>
          <a:ahLst/>
          <a:cxnLst/>
          <a:rect l="0" t="0" r="0" b="0"/>
          <a:pathLst>
            <a:path>
              <a:moveTo>
                <a:pt x="0" y="0"/>
              </a:moveTo>
              <a:lnTo>
                <a:pt x="275825" y="0"/>
              </a:lnTo>
              <a:lnTo>
                <a:pt x="275825" y="525581"/>
              </a:lnTo>
              <a:lnTo>
                <a:pt x="551650" y="5255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4602353" y="2456717"/>
        <a:ext cx="38097" cy="38097"/>
      </dsp:txXfrm>
    </dsp:sp>
    <dsp:sp modelId="{0DCFFE58-AF33-453B-80C2-D7A68B95F12B}">
      <dsp:nvSpPr>
        <dsp:cNvPr id="0" name=""/>
        <dsp:cNvSpPr/>
      </dsp:nvSpPr>
      <dsp:spPr>
        <a:xfrm>
          <a:off x="4345576" y="1687393"/>
          <a:ext cx="551650" cy="525581"/>
        </a:xfrm>
        <a:custGeom>
          <a:avLst/>
          <a:gdLst/>
          <a:ahLst/>
          <a:cxnLst/>
          <a:rect l="0" t="0" r="0" b="0"/>
          <a:pathLst>
            <a:path>
              <a:moveTo>
                <a:pt x="0" y="525581"/>
              </a:moveTo>
              <a:lnTo>
                <a:pt x="275825" y="525581"/>
              </a:lnTo>
              <a:lnTo>
                <a:pt x="275825" y="0"/>
              </a:lnTo>
              <a:lnTo>
                <a:pt x="5516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4602353" y="1931135"/>
        <a:ext cx="38097" cy="38097"/>
      </dsp:txXfrm>
    </dsp:sp>
    <dsp:sp modelId="{505C8D31-BAA4-4C4E-A14E-87EE3BA92DA0}">
      <dsp:nvSpPr>
        <dsp:cNvPr id="0" name=""/>
        <dsp:cNvSpPr/>
      </dsp:nvSpPr>
      <dsp:spPr>
        <a:xfrm rot="16200000">
          <a:off x="1712136" y="1792509"/>
          <a:ext cx="4425950" cy="840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Reglamento interno</a:t>
          </a:r>
        </a:p>
        <a:p>
          <a:pPr marL="0" lvl="0" indent="0" algn="ctr" defTabSz="1111250">
            <a:lnSpc>
              <a:spcPct val="90000"/>
            </a:lnSpc>
            <a:spcBef>
              <a:spcPct val="0"/>
            </a:spcBef>
            <a:spcAft>
              <a:spcPct val="35000"/>
            </a:spcAft>
            <a:buNone/>
          </a:pPr>
          <a:endParaRPr lang="es-CL" sz="2500" kern="1200" dirty="0"/>
        </a:p>
      </dsp:txBody>
      <dsp:txXfrm>
        <a:off x="1712136" y="1792509"/>
        <a:ext cx="4425950" cy="840930"/>
      </dsp:txXfrm>
    </dsp:sp>
    <dsp:sp modelId="{0772E0E4-7DB2-4064-B5F2-FC49F4C959A6}">
      <dsp:nvSpPr>
        <dsp:cNvPr id="0" name=""/>
        <dsp:cNvSpPr/>
      </dsp:nvSpPr>
      <dsp:spPr>
        <a:xfrm>
          <a:off x="4897226" y="1266928"/>
          <a:ext cx="2758252" cy="840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Interno de higiene y seguridad</a:t>
          </a:r>
          <a:endParaRPr lang="es-CL" sz="2000" kern="1200" dirty="0"/>
        </a:p>
      </dsp:txBody>
      <dsp:txXfrm>
        <a:off x="4897226" y="1266928"/>
        <a:ext cx="2758252" cy="840930"/>
      </dsp:txXfrm>
    </dsp:sp>
    <dsp:sp modelId="{1A3FAA20-BB67-4EFF-A6D3-B0D7D04B6D91}">
      <dsp:nvSpPr>
        <dsp:cNvPr id="0" name=""/>
        <dsp:cNvSpPr/>
      </dsp:nvSpPr>
      <dsp:spPr>
        <a:xfrm>
          <a:off x="4897226" y="2318091"/>
          <a:ext cx="2758252" cy="840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Interno de orden e higiene y seguridad (RIOHS)</a:t>
          </a:r>
          <a:endParaRPr lang="es-CL" sz="2000" kern="1200" dirty="0"/>
        </a:p>
      </dsp:txBody>
      <dsp:txXfrm>
        <a:off x="4897226" y="2318091"/>
        <a:ext cx="2758252" cy="84093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CE6A4FD-94A2-4A96-9AB2-F6FE542CC8AE}" type="datetimeFigureOut">
              <a:rPr lang="es-CL" smtClean="0"/>
              <a:t>25-09-2024</a:t>
            </a:fld>
            <a:endParaRPr lang="es-CL"/>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F4DAE16-EF88-48BF-BC0C-4715949D8C5B}" type="slidenum">
              <a:rPr lang="es-CL" smtClean="0"/>
              <a:t>‹Nº›</a:t>
            </a:fld>
            <a:endParaRPr lang="es-CL"/>
          </a:p>
        </p:txBody>
      </p:sp>
    </p:spTree>
    <p:extLst>
      <p:ext uri="{BB962C8B-B14F-4D97-AF65-F5344CB8AC3E}">
        <p14:creationId xmlns:p14="http://schemas.microsoft.com/office/powerpoint/2010/main" val="3267094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4BC2B9-8DBA-4FD3-9F2D-5B6E138EAEEE}" type="datetimeFigureOut">
              <a:rPr lang="es-CL" smtClean="0"/>
              <a:t>25-09-2024</a:t>
            </a:fld>
            <a:endParaRPr lang="es-CL"/>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E4A267-4994-4094-B891-121101A11862}" type="slidenum">
              <a:rPr lang="es-CL" smtClean="0"/>
              <a:t>‹Nº›</a:t>
            </a:fld>
            <a:endParaRPr lang="es-CL"/>
          </a:p>
        </p:txBody>
      </p:sp>
    </p:spTree>
    <p:extLst>
      <p:ext uri="{BB962C8B-B14F-4D97-AF65-F5344CB8AC3E}">
        <p14:creationId xmlns:p14="http://schemas.microsoft.com/office/powerpoint/2010/main" val="158584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 indent="0" defTabSz="914400" fontAlgn="auto">
              <a:spcAft>
                <a:spcPts val="0"/>
              </a:spcAft>
              <a:buFont typeface="Arial" panose="020B0604020202020204" pitchFamily="34" charset="0"/>
              <a:buNone/>
              <a:defRPr/>
            </a:pPr>
            <a:r>
              <a:rPr lang="en-US" b="1" dirty="0">
                <a:solidFill>
                  <a:srgbClr val="FF00B1"/>
                </a:solidFill>
              </a:rPr>
              <a:t>Strings</a:t>
            </a:r>
            <a:r>
              <a:rPr lang="en-US" dirty="0">
                <a:solidFill>
                  <a:srgbClr val="FF00B1"/>
                </a:solidFill>
              </a:rPr>
              <a:t>: The string is placed on the top layer in this slide. The string should be placed onto the slide and not stretched or cropped in anyway. The string renders should be used on cover slides only.</a:t>
            </a:r>
          </a:p>
          <a:p>
            <a:pPr marL="9144" indent="0" defTabSz="914377" fontAlgn="auto">
              <a:spcAft>
                <a:spcPts val="0"/>
              </a:spcAft>
              <a:buFont typeface="Arial" panose="020B0604020202020204" pitchFamily="34" charset="0"/>
              <a:buNone/>
              <a:defRPr/>
            </a:pPr>
            <a:endParaRPr lang="en-US" dirty="0">
              <a:solidFill>
                <a:srgbClr val="FF00B1"/>
              </a:solidFill>
            </a:endParaRPr>
          </a:p>
          <a:p>
            <a:pPr marL="9144" indent="0" defTabSz="914377" fontAlgn="auto">
              <a:spcAft>
                <a:spcPts val="0"/>
              </a:spcAft>
              <a:buFont typeface="Arial" panose="020B0604020202020204" pitchFamily="34" charset="0"/>
              <a:buNone/>
              <a:defRPr/>
            </a:pPr>
            <a:r>
              <a:rPr lang="en-US" b="1" dirty="0">
                <a:solidFill>
                  <a:srgbClr val="FF00B1"/>
                </a:solidFill>
              </a:rPr>
              <a:t>Adding a string to the slide. </a:t>
            </a:r>
            <a:r>
              <a:rPr lang="en-US" dirty="0">
                <a:solidFill>
                  <a:srgbClr val="FF00B1"/>
                </a:solidFill>
              </a:rPr>
              <a:t>To insert a string, go to Insert &gt;picture&gt;picture from file and choose a string from the correct location.</a:t>
            </a:r>
          </a:p>
          <a:p>
            <a:pPr marL="9144" indent="0" defTabSz="914377" fontAlgn="auto">
              <a:spcAft>
                <a:spcPts val="0"/>
              </a:spcAft>
              <a:buFont typeface="Arial" panose="020B0604020202020204" pitchFamily="34" charset="0"/>
              <a:buNone/>
              <a:defRPr/>
            </a:pPr>
            <a:endParaRPr lang="en-US" dirty="0">
              <a:solidFill>
                <a:srgbClr val="FF00B1"/>
              </a:solidFill>
            </a:endParaRPr>
          </a:p>
          <a:p>
            <a:pPr marL="9144"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FF00B1"/>
                </a:solidFill>
              </a:rPr>
              <a:t>To edit the title, select the string, click on the </a:t>
            </a:r>
            <a:r>
              <a:rPr lang="en-US" b="1" dirty="0">
                <a:solidFill>
                  <a:srgbClr val="FF00B1"/>
                </a:solidFill>
              </a:rPr>
              <a:t>Arrange</a:t>
            </a:r>
            <a:r>
              <a:rPr lang="en-US" dirty="0">
                <a:solidFill>
                  <a:srgbClr val="FF00B1"/>
                </a:solidFill>
              </a:rPr>
              <a:t> drop down menu and click </a:t>
            </a:r>
            <a:r>
              <a:rPr lang="en-US" b="1" dirty="0">
                <a:solidFill>
                  <a:srgbClr val="FF00B1"/>
                </a:solidFill>
              </a:rPr>
              <a:t>send to back</a:t>
            </a:r>
            <a:r>
              <a:rPr lang="en-US" dirty="0">
                <a:solidFill>
                  <a:srgbClr val="FF00B1"/>
                </a:solidFill>
              </a:rPr>
              <a:t>. This place the text on the top layer and allow you to input your copy.</a:t>
            </a:r>
            <a:endParaRPr lang="en-US" dirty="0"/>
          </a:p>
        </p:txBody>
      </p:sp>
      <p:sp>
        <p:nvSpPr>
          <p:cNvPr id="4" name="Slide Number Placeholder 3"/>
          <p:cNvSpPr>
            <a:spLocks noGrp="1"/>
          </p:cNvSpPr>
          <p:nvPr>
            <p:ph type="sldNum" sz="quarter" idx="10"/>
          </p:nvPr>
        </p:nvSpPr>
        <p:spPr/>
        <p:txBody>
          <a:bodyPr/>
          <a:lstStyle/>
          <a:p>
            <a:fld id="{E05EC090-49E1-4846-BBB9-5D83CB951608}" type="slidenum">
              <a:rPr lang="en-US" smtClean="0"/>
              <a:t>1</a:t>
            </a:fld>
            <a:endParaRPr lang="en-US"/>
          </a:p>
        </p:txBody>
      </p:sp>
    </p:spTree>
    <p:extLst>
      <p:ext uri="{BB962C8B-B14F-4D97-AF65-F5344CB8AC3E}">
        <p14:creationId xmlns:p14="http://schemas.microsoft.com/office/powerpoint/2010/main" val="352531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EC090-49E1-4846-BBB9-5D83CB951608}" type="slidenum">
              <a:rPr lang="en-US" smtClean="0"/>
              <a:t>11</a:t>
            </a:fld>
            <a:endParaRPr lang="en-US"/>
          </a:p>
        </p:txBody>
      </p:sp>
    </p:spTree>
    <p:extLst>
      <p:ext uri="{BB962C8B-B14F-4D97-AF65-F5344CB8AC3E}">
        <p14:creationId xmlns:p14="http://schemas.microsoft.com/office/powerpoint/2010/main" val="40633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EC090-49E1-4846-BBB9-5D83CB951608}" type="slidenum">
              <a:rPr lang="en-US" smtClean="0"/>
              <a:t>2</a:t>
            </a:fld>
            <a:endParaRPr lang="en-US"/>
          </a:p>
        </p:txBody>
      </p:sp>
    </p:spTree>
    <p:extLst>
      <p:ext uri="{BB962C8B-B14F-4D97-AF65-F5344CB8AC3E}">
        <p14:creationId xmlns:p14="http://schemas.microsoft.com/office/powerpoint/2010/main" val="324414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EC090-49E1-4846-BBB9-5D83CB951608}" type="slidenum">
              <a:rPr lang="en-US" smtClean="0"/>
              <a:t>3</a:t>
            </a:fld>
            <a:endParaRPr lang="en-US"/>
          </a:p>
        </p:txBody>
      </p:sp>
    </p:spTree>
    <p:extLst>
      <p:ext uri="{BB962C8B-B14F-4D97-AF65-F5344CB8AC3E}">
        <p14:creationId xmlns:p14="http://schemas.microsoft.com/office/powerpoint/2010/main" val="421852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EC090-49E1-4846-BBB9-5D83CB951608}" type="slidenum">
              <a:rPr lang="en-US" smtClean="0"/>
              <a:t>5</a:t>
            </a:fld>
            <a:endParaRPr lang="en-US"/>
          </a:p>
        </p:txBody>
      </p:sp>
    </p:spTree>
    <p:extLst>
      <p:ext uri="{BB962C8B-B14F-4D97-AF65-F5344CB8AC3E}">
        <p14:creationId xmlns:p14="http://schemas.microsoft.com/office/powerpoint/2010/main" val="189982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EC090-49E1-4846-BBB9-5D83CB951608}" type="slidenum">
              <a:rPr lang="en-US" smtClean="0"/>
              <a:t>6</a:t>
            </a:fld>
            <a:endParaRPr lang="en-US"/>
          </a:p>
        </p:txBody>
      </p:sp>
    </p:spTree>
    <p:extLst>
      <p:ext uri="{BB962C8B-B14F-4D97-AF65-F5344CB8AC3E}">
        <p14:creationId xmlns:p14="http://schemas.microsoft.com/office/powerpoint/2010/main" val="136459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EC090-49E1-4846-BBB9-5D83CB951608}" type="slidenum">
              <a:rPr lang="en-US" smtClean="0"/>
              <a:t>7</a:t>
            </a:fld>
            <a:endParaRPr lang="en-US"/>
          </a:p>
        </p:txBody>
      </p:sp>
    </p:spTree>
    <p:extLst>
      <p:ext uri="{BB962C8B-B14F-4D97-AF65-F5344CB8AC3E}">
        <p14:creationId xmlns:p14="http://schemas.microsoft.com/office/powerpoint/2010/main" val="207913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EC090-49E1-4846-BBB9-5D83CB951608}" type="slidenum">
              <a:rPr lang="en-US" smtClean="0"/>
              <a:t>8</a:t>
            </a:fld>
            <a:endParaRPr lang="en-US"/>
          </a:p>
        </p:txBody>
      </p:sp>
    </p:spTree>
    <p:extLst>
      <p:ext uri="{BB962C8B-B14F-4D97-AF65-F5344CB8AC3E}">
        <p14:creationId xmlns:p14="http://schemas.microsoft.com/office/powerpoint/2010/main" val="319172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EC090-49E1-4846-BBB9-5D83CB951608}" type="slidenum">
              <a:rPr lang="en-US" smtClean="0"/>
              <a:t>9</a:t>
            </a:fld>
            <a:endParaRPr lang="en-US"/>
          </a:p>
        </p:txBody>
      </p:sp>
    </p:spTree>
    <p:extLst>
      <p:ext uri="{BB962C8B-B14F-4D97-AF65-F5344CB8AC3E}">
        <p14:creationId xmlns:p14="http://schemas.microsoft.com/office/powerpoint/2010/main" val="313493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EC090-49E1-4846-BBB9-5D83CB951608}" type="slidenum">
              <a:rPr lang="en-US" smtClean="0"/>
              <a:t>10</a:t>
            </a:fld>
            <a:endParaRPr lang="en-US"/>
          </a:p>
        </p:txBody>
      </p:sp>
    </p:spTree>
    <p:extLst>
      <p:ext uri="{BB962C8B-B14F-4D97-AF65-F5344CB8AC3E}">
        <p14:creationId xmlns:p14="http://schemas.microsoft.com/office/powerpoint/2010/main" val="3837399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Im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515938" y="1789948"/>
            <a:ext cx="5832476" cy="1000317"/>
          </a:xfrm>
          <a:prstGeom prst="rect">
            <a:avLst/>
          </a:prstGeom>
        </p:spPr>
        <p:txBody>
          <a:bodyPr lIns="0" tIns="0" rIns="0" bIns="0"/>
          <a:lstStyle>
            <a:lvl1pPr algn="l">
              <a:defRPr sz="3600" b="0" i="0">
                <a:solidFill>
                  <a:schemeClr val="bg1"/>
                </a:solidFill>
                <a:latin typeface="Cambria" charset="0"/>
                <a:ea typeface="Cambria" charset="0"/>
                <a:cs typeface="Cambria" charset="0"/>
              </a:defRPr>
            </a:lvl1pPr>
          </a:lstStyle>
          <a:p>
            <a:r>
              <a:rPr lang="en-US" dirty="0"/>
              <a:t>Click to edit Master title style</a:t>
            </a:r>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515938" y="2903865"/>
            <a:ext cx="5832475" cy="525135"/>
          </a:xfrm>
          <a:prstGeom prst="rect">
            <a:avLst/>
          </a:prstGeom>
        </p:spPr>
        <p:txBody>
          <a:bodyPr wrap="square" lIns="0" tIns="0" rIns="0" bIns="0"/>
          <a:lstStyle>
            <a:lvl1pPr marL="0" indent="0" algn="l">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a:solidFill>
                  <a:srgbClr val="FFFFFF"/>
                </a:solidFill>
              </a:rPr>
              <a:t>Date</a:t>
            </a:r>
            <a:endParaRPr lang="en-US" dirty="0">
              <a:solidFill>
                <a:srgbClr val="FFFFFF"/>
              </a:solidFill>
            </a:endParaRPr>
          </a:p>
        </p:txBody>
      </p:sp>
    </p:spTree>
    <p:extLst>
      <p:ext uri="{BB962C8B-B14F-4D97-AF65-F5344CB8AC3E}">
        <p14:creationId xmlns:p14="http://schemas.microsoft.com/office/powerpoint/2010/main" val="102754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426534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3" name="Content Placeholder 8"/>
          <p:cNvSpPr>
            <a:spLocks noGrp="1"/>
          </p:cNvSpPr>
          <p:nvPr>
            <p:ph sz="quarter" idx="18"/>
          </p:nvPr>
        </p:nvSpPr>
        <p:spPr>
          <a:xfrm>
            <a:off x="515938" y="1882171"/>
            <a:ext cx="1116012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Tree>
    <p:extLst>
      <p:ext uri="{BB962C8B-B14F-4D97-AF65-F5344CB8AC3E}">
        <p14:creationId xmlns:p14="http://schemas.microsoft.com/office/powerpoint/2010/main" val="3742986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Dark w/Side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0288"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738305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3" name="Content Placeholder 8"/>
          <p:cNvSpPr>
            <a:spLocks noGrp="1"/>
          </p:cNvSpPr>
          <p:nvPr>
            <p:ph sz="quarter" idx="18"/>
          </p:nvPr>
        </p:nvSpPr>
        <p:spPr>
          <a:xfrm>
            <a:off x="515939" y="1432200"/>
            <a:ext cx="7380286" cy="4876525"/>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cxnSp>
        <p:nvCxnSpPr>
          <p:cNvPr id="16" name="Straight Connector 15"/>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48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8" name="TextBox 7">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Tree>
    <p:extLst>
      <p:ext uri="{BB962C8B-B14F-4D97-AF65-F5344CB8AC3E}">
        <p14:creationId xmlns:p14="http://schemas.microsoft.com/office/powerpoint/2010/main" val="2584656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5C996B-0918-804B-BD4C-32A658B584F3}"/>
              </a:ext>
            </a:extLst>
          </p:cNvPr>
          <p:cNvSpPr/>
          <p:nvPr userDrawn="1"/>
        </p:nvSpPr>
        <p:spPr>
          <a:xfrm>
            <a:off x="0" y="6581819"/>
            <a:ext cx="12192000"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B78FE51E-6A48-4848-9860-F25854EC97B4}"/>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496659"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496659"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
        <p:nvSpPr>
          <p:cNvPr id="2" name="Title 1"/>
          <p:cNvSpPr>
            <a:spLocks noGrp="1"/>
          </p:cNvSpPr>
          <p:nvPr>
            <p:ph type="title" hasCustomPrompt="1"/>
          </p:nvPr>
        </p:nvSpPr>
        <p:spPr>
          <a:xfrm>
            <a:off x="515939" y="368300"/>
            <a:ext cx="550080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3" name="Content Placeholder 8"/>
          <p:cNvSpPr>
            <a:spLocks noGrp="1"/>
          </p:cNvSpPr>
          <p:nvPr>
            <p:ph sz="quarter" idx="18"/>
          </p:nvPr>
        </p:nvSpPr>
        <p:spPr>
          <a:xfrm>
            <a:off x="515939" y="1882171"/>
            <a:ext cx="5500686"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5388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w/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C94F97E5-7B26-6041-BF85-BD601BCEF688}"/>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182440"/>
              </a:solidFill>
            </a:endParaRPr>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solidFill>
                  <a:srgbClr val="182440"/>
                </a:solidFill>
              </a:rPr>
              <a:t>Date</a:t>
            </a:r>
            <a:endParaRPr lang="en-US" dirty="0">
              <a:solidFill>
                <a:srgbClr val="182440"/>
              </a:solidFill>
            </a:endParaRP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Tree>
    <p:extLst>
      <p:ext uri="{BB962C8B-B14F-4D97-AF65-F5344CB8AC3E}">
        <p14:creationId xmlns:p14="http://schemas.microsoft.com/office/powerpoint/2010/main" val="2131530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2A999862-C875-6E4E-903D-73992F31A975}"/>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182440"/>
              </a:solidFill>
            </a:endParaRPr>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solidFill>
                  <a:srgbClr val="182440"/>
                </a:solidFill>
              </a:rPr>
              <a:t>Date</a:t>
            </a:r>
            <a:endParaRPr lang="en-US" dirty="0">
              <a:solidFill>
                <a:srgbClr val="182440"/>
              </a:solidFill>
            </a:endParaRP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Tree>
    <p:extLst>
      <p:ext uri="{BB962C8B-B14F-4D97-AF65-F5344CB8AC3E}">
        <p14:creationId xmlns:p14="http://schemas.microsoft.com/office/powerpoint/2010/main" val="293542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w/Imag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1"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5A614D23-A84A-8745-9FF1-46CC0873C2CA}"/>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182440"/>
              </a:solidFill>
            </a:endParaRPr>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solidFill>
                  <a:srgbClr val="182440"/>
                </a:solidFill>
              </a:rPr>
              <a:t>Date</a:t>
            </a:r>
            <a:endParaRPr lang="en-US" dirty="0">
              <a:solidFill>
                <a:srgbClr val="182440"/>
              </a:solidFill>
            </a:endParaRP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0" name="Picture Placeholder 3">
            <a:extLst>
              <a:ext uri="{FF2B5EF4-FFF2-40B4-BE49-F238E27FC236}">
                <a16:creationId xmlns:a16="http://schemas.microsoft.com/office/drawing/2014/main" id="{8FE3E370-8AA3-324B-B9CA-F20864AA9415}"/>
              </a:ext>
            </a:extLst>
          </p:cNvPr>
          <p:cNvSpPr>
            <a:spLocks noGrp="1"/>
          </p:cNvSpPr>
          <p:nvPr>
            <p:ph type="pic" sz="quarter" idx="18"/>
          </p:nvPr>
        </p:nvSpPr>
        <p:spPr>
          <a:xfrm>
            <a:off x="0" y="3435657"/>
            <a:ext cx="12191999" cy="3146159"/>
          </a:xfrm>
          <a:prstGeom prst="rect">
            <a:avLst/>
          </a:prstGeom>
          <a:solidFill>
            <a:schemeClr val="bg2"/>
          </a:solidFill>
        </p:spPr>
        <p:txBody>
          <a:bodyPr/>
          <a:lstStyle/>
          <a:p>
            <a:endParaRPr lang="en-US" dirty="0"/>
          </a:p>
        </p:txBody>
      </p:sp>
      <p:cxnSp>
        <p:nvCxnSpPr>
          <p:cNvPr id="14" name="Straight Connector 13"/>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608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a:extLst>
              <a:ext uri="{FF2B5EF4-FFF2-40B4-BE49-F238E27FC236}">
                <a16:creationId xmlns:a16="http://schemas.microsoft.com/office/drawing/2014/main" id="{8856926C-4DD1-A84D-AFCF-296FEB703257}"/>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2400302" y="368300"/>
            <a:ext cx="7391398" cy="3081910"/>
          </a:xfrm>
          <a:prstGeom prst="rect">
            <a:avLst/>
          </a:prstGeom>
        </p:spPr>
        <p:txBody>
          <a:bodyPr anchor="ctr" anchorCtr="1"/>
          <a:lstStyle>
            <a:lvl1pPr algn="ctr">
              <a:lnSpc>
                <a:spcPct val="100000"/>
              </a:lnSpc>
              <a:spcAft>
                <a:spcPts val="600"/>
              </a:spcAft>
              <a:defRPr sz="3600" i="1">
                <a:solidFill>
                  <a:schemeClr val="bg1"/>
                </a:solidFill>
                <a:latin typeface="Cambria" panose="02040503050406030204" pitchFamily="18" charset="0"/>
              </a:defRPr>
            </a:lvl1pPr>
          </a:lstStyle>
          <a:p>
            <a:r>
              <a:rPr lang="en-US" altLang="x-none" dirty="0"/>
              <a:t>“Insert Quote”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182440"/>
              </a:solidFill>
            </a:endParaRPr>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solidFill>
                  <a:srgbClr val="182440"/>
                </a:solidFill>
              </a:rPr>
              <a:t>Date</a:t>
            </a:r>
            <a:endParaRPr lang="en-US" dirty="0">
              <a:solidFill>
                <a:srgbClr val="182440"/>
              </a:solidFill>
            </a:endParaRP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Tree>
    <p:extLst>
      <p:ext uri="{BB962C8B-B14F-4D97-AF65-F5344CB8AC3E}">
        <p14:creationId xmlns:p14="http://schemas.microsoft.com/office/powerpoint/2010/main" val="1221306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976215-F9C1-F142-BFD7-B6DAAFEDE2C3}"/>
              </a:ext>
            </a:extLst>
          </p:cNvPr>
          <p:cNvSpPr/>
          <p:nvPr userDrawn="1"/>
        </p:nvSpPr>
        <p:spPr>
          <a:xfrm>
            <a:off x="0" y="6587675"/>
            <a:ext cx="12192000" cy="27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C9BEB391-7366-F44C-A348-14CDA3EE5CBE}"/>
              </a:ext>
            </a:extLst>
          </p:cNvPr>
          <p:cNvSpPr/>
          <p:nvPr userDrawn="1"/>
        </p:nvSpPr>
        <p:spPr>
          <a:xfrm>
            <a:off x="0" y="0"/>
            <a:ext cx="12192000" cy="35122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27CAC8B-7192-FD42-BD06-8706BD146ADD}"/>
              </a:ext>
            </a:extLst>
          </p:cNvPr>
          <p:cNvSpPr>
            <a:spLocks noGrp="1"/>
          </p:cNvSpPr>
          <p:nvPr>
            <p:ph type="title" hasCustomPrompt="1"/>
          </p:nvPr>
        </p:nvSpPr>
        <p:spPr>
          <a:xfrm>
            <a:off x="515938" y="368300"/>
            <a:ext cx="11160127" cy="934027"/>
          </a:xfrm>
        </p:spPr>
        <p:txBody>
          <a:bodyPr/>
          <a:lstStyle>
            <a:lvl1pPr>
              <a:defRPr>
                <a:solidFill>
                  <a:schemeClr val="bg1"/>
                </a:solidFill>
              </a:defRPr>
            </a:lvl1pPr>
          </a:lstStyle>
          <a:p>
            <a:r>
              <a:rPr lang="en-US" dirty="0"/>
              <a:t>Click to edit title</a:t>
            </a:r>
          </a:p>
        </p:txBody>
      </p:sp>
      <p:sp>
        <p:nvSpPr>
          <p:cNvPr id="3" name="Date Placeholder 2">
            <a:extLst>
              <a:ext uri="{FF2B5EF4-FFF2-40B4-BE49-F238E27FC236}">
                <a16:creationId xmlns:a16="http://schemas.microsoft.com/office/drawing/2014/main" id="{96394983-15C2-BE49-AABD-B0B3D87EB630}"/>
              </a:ext>
            </a:extLst>
          </p:cNvPr>
          <p:cNvSpPr>
            <a:spLocks noGrp="1"/>
          </p:cNvSpPr>
          <p:nvPr>
            <p:ph type="dt" sz="half" idx="10"/>
          </p:nvPr>
        </p:nvSpPr>
        <p:spPr/>
        <p:txBody>
          <a:bodyPr/>
          <a:lstStyle>
            <a:lvl1pPr>
              <a:defRPr>
                <a:solidFill>
                  <a:schemeClr val="bg1"/>
                </a:solidFill>
              </a:defRPr>
            </a:lvl1pPr>
          </a:lstStyle>
          <a:p>
            <a:r>
              <a:rPr lang="en-US">
                <a:solidFill>
                  <a:srgbClr val="FFFFFF"/>
                </a:solidFill>
              </a:rPr>
              <a:t>Date</a:t>
            </a:r>
            <a:endParaRPr lang="en-US" dirty="0">
              <a:solidFill>
                <a:srgbClr val="FFFFFF"/>
              </a:solidFill>
            </a:endParaRPr>
          </a:p>
        </p:txBody>
      </p:sp>
      <p:sp>
        <p:nvSpPr>
          <p:cNvPr id="5" name="Slide Number Placeholder 4">
            <a:extLst>
              <a:ext uri="{FF2B5EF4-FFF2-40B4-BE49-F238E27FC236}">
                <a16:creationId xmlns:a16="http://schemas.microsoft.com/office/drawing/2014/main" id="{B8E8648F-3CA5-5A43-B8BF-2A5C5F57E6B4}"/>
              </a:ext>
            </a:extLst>
          </p:cNvPr>
          <p:cNvSpPr>
            <a:spLocks noGrp="1"/>
          </p:cNvSpPr>
          <p:nvPr>
            <p:ph type="sldNum" sz="quarter" idx="12"/>
          </p:nvPr>
        </p:nvSpPr>
        <p:spPr/>
        <p:txBody>
          <a:bodyPr/>
          <a:lstStyle>
            <a:lvl1pPr>
              <a:defRPr>
                <a:solidFill>
                  <a:schemeClr val="bg1"/>
                </a:solidFill>
              </a:defRPr>
            </a:lvl1pPr>
          </a:lstStyle>
          <a:p>
            <a:fld id="{114A690D-6A68-3D43-A1D1-45496B33ED23}" type="slidenum">
              <a:rPr lang="en-US" smtClean="0">
                <a:solidFill>
                  <a:srgbClr val="FFFFFF"/>
                </a:solidFill>
              </a:rPr>
              <a:pPr/>
              <a:t>‹Nº›</a:t>
            </a:fld>
            <a:endParaRPr lang="en-US" dirty="0">
              <a:solidFill>
                <a:srgbClr val="FFFFFF"/>
              </a:solidFill>
            </a:endParaRPr>
          </a:p>
        </p:txBody>
      </p:sp>
      <p:sp>
        <p:nvSpPr>
          <p:cNvPr id="8" name="Text Placeholder 10">
            <a:extLst>
              <a:ext uri="{FF2B5EF4-FFF2-40B4-BE49-F238E27FC236}">
                <a16:creationId xmlns:a16="http://schemas.microsoft.com/office/drawing/2014/main" id="{BA1D7770-1AC4-0E46-A2ED-BF45C7C35019}"/>
              </a:ext>
            </a:extLst>
          </p:cNvPr>
          <p:cNvSpPr>
            <a:spLocks noGrp="1"/>
          </p:cNvSpPr>
          <p:nvPr>
            <p:ph type="body" sz="quarter" idx="15" hasCustomPrompt="1"/>
          </p:nvPr>
        </p:nvSpPr>
        <p:spPr>
          <a:xfrm>
            <a:off x="515938" y="3807252"/>
            <a:ext cx="7380287" cy="2477898"/>
          </a:xfrm>
        </p:spPr>
        <p:txBody>
          <a:bodyPr numCol="1" spcCol="0">
            <a:noAutofit/>
          </a:bodyPr>
          <a:lstStyle>
            <a:lvl1pPr>
              <a:lnSpc>
                <a:spcPct val="100000"/>
              </a:lnSpc>
              <a:defRPr sz="2000">
                <a:solidFill>
                  <a:schemeClr val="tx1"/>
                </a:solidFill>
              </a:defRPr>
            </a:lvl1pPr>
          </a:lstStyle>
          <a:p>
            <a:r>
              <a:rPr lang="en-GB" dirty="0"/>
              <a:t>Section description</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11"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118385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ing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1552135" y="4748270"/>
            <a:ext cx="9087730" cy="100031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dirty="0"/>
              <a:t>Click to edit Master title style</a:t>
            </a:r>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a:solidFill>
                  <a:srgbClr val="FFFFFF"/>
                </a:solidFill>
              </a:rPr>
              <a:t>Date</a:t>
            </a:r>
            <a:endParaRPr lang="en-US" dirty="0">
              <a:solidFill>
                <a:srgbClr val="FFFFFF"/>
              </a:solidFill>
            </a:endParaRPr>
          </a:p>
        </p:txBody>
      </p:sp>
    </p:spTree>
    <p:extLst>
      <p:ext uri="{BB962C8B-B14F-4D97-AF65-F5344CB8AC3E}">
        <p14:creationId xmlns:p14="http://schemas.microsoft.com/office/powerpoint/2010/main" val="3247972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1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435"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8943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739219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1549" y="0"/>
            <a:ext cx="3670450" cy="6581817"/>
          </a:xfrm>
          <a:prstGeom prst="rect">
            <a:avLst/>
          </a:prstGeom>
          <a:solidFill>
            <a:schemeClr val="bg2"/>
          </a:solidFill>
        </p:spPr>
        <p:txBody>
          <a:bodyPr/>
          <a:lstStyle/>
          <a:p>
            <a:endParaRPr lang="en-US"/>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9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1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852569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348"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3796"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8" y="368300"/>
            <a:ext cx="738655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5690" y="0"/>
            <a:ext cx="3666309" cy="6581817"/>
          </a:xfrm>
          <a:prstGeom prst="rect">
            <a:avLst/>
          </a:prstGeom>
          <a:solidFill>
            <a:schemeClr val="bg2"/>
          </a:solidFill>
        </p:spPr>
        <p:txBody>
          <a:bodyPr/>
          <a:lstStyle/>
          <a:p>
            <a:endParaRPr lang="en-US"/>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cxnSp>
        <p:nvCxnSpPr>
          <p:cNvPr id="18" name="Straight Connector 17"/>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4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2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0681"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500681"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55048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endParaRPr lang="en-US"/>
          </a:p>
        </p:txBody>
      </p:sp>
      <p:sp>
        <p:nvSpPr>
          <p:cNvPr id="13" name="Content Placeholder 8"/>
          <p:cNvSpPr>
            <a:spLocks noGrp="1"/>
          </p:cNvSpPr>
          <p:nvPr>
            <p:ph sz="quarter" idx="19"/>
          </p:nvPr>
        </p:nvSpPr>
        <p:spPr>
          <a:xfrm>
            <a:off x="515938" y="1882171"/>
            <a:ext cx="550068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9058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2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65442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9" y="1432200"/>
            <a:ext cx="5500676"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5496543"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7" y="368300"/>
            <a:ext cx="550068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endParaRPr lang="en-US"/>
          </a:p>
        </p:txBody>
      </p:sp>
      <p:sp>
        <p:nvSpPr>
          <p:cNvPr id="13" name="Content Placeholder 8"/>
          <p:cNvSpPr>
            <a:spLocks noGrp="1"/>
          </p:cNvSpPr>
          <p:nvPr>
            <p:ph sz="quarter" idx="19"/>
          </p:nvPr>
        </p:nvSpPr>
        <p:spPr>
          <a:xfrm>
            <a:off x="515937" y="1882171"/>
            <a:ext cx="5500688"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a:extLst>
              <a:ext uri="{FF2B5EF4-FFF2-40B4-BE49-F238E27FC236}">
                <a16:creationId xmlns:a16="http://schemas.microsoft.com/office/drawing/2014/main" id="{54F65428-031B-6B4C-AE35-E0B11D3D3315}"/>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Tree>
    <p:extLst>
      <p:ext uri="{BB962C8B-B14F-4D97-AF65-F5344CB8AC3E}">
        <p14:creationId xmlns:p14="http://schemas.microsoft.com/office/powerpoint/2010/main" val="3924108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3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9" y="368300"/>
            <a:ext cx="11160124"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endParaRPr lang="en-US"/>
          </a:p>
        </p:txBody>
      </p:sp>
      <p:sp>
        <p:nvSpPr>
          <p:cNvPr id="11" name="Content Placeholder 8"/>
          <p:cNvSpPr>
            <a:spLocks noGrp="1"/>
          </p:cNvSpPr>
          <p:nvPr>
            <p:ph sz="quarter" idx="19"/>
          </p:nvPr>
        </p:nvSpPr>
        <p:spPr>
          <a:xfrm>
            <a:off x="515938" y="1432200"/>
            <a:ext cx="11160125" cy="204783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2122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3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1998" cy="367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solidFill>
                  <a:srgbClr val="182440"/>
                </a:solidFill>
              </a:rPr>
              <a:t>Date</a:t>
            </a:r>
            <a:endParaRPr lang="en-US" dirty="0">
              <a:solidFill>
                <a:srgbClr val="182440"/>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11151740"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1115174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solidFill>
                <a:srgbClr val="182440"/>
              </a:solidFill>
            </a:endParaRPr>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endParaRPr lang="en-US"/>
          </a:p>
        </p:txBody>
      </p:sp>
      <p:sp>
        <p:nvSpPr>
          <p:cNvPr id="13" name="Content Placeholder 8"/>
          <p:cNvSpPr>
            <a:spLocks noGrp="1"/>
          </p:cNvSpPr>
          <p:nvPr>
            <p:ph sz="quarter" idx="19"/>
          </p:nvPr>
        </p:nvSpPr>
        <p:spPr>
          <a:xfrm>
            <a:off x="515938" y="1431926"/>
            <a:ext cx="11160125" cy="204810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F3931A9-2131-D746-8471-7C1586A1E156}"/>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182440"/>
                </a:solidFill>
              </a:rPr>
              <a:t>www.dlapiper.com</a:t>
            </a:r>
          </a:p>
        </p:txBody>
      </p:sp>
    </p:spTree>
    <p:extLst>
      <p:ext uri="{BB962C8B-B14F-4D97-AF65-F5344CB8AC3E}">
        <p14:creationId xmlns:p14="http://schemas.microsoft.com/office/powerpoint/2010/main" val="2907603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age x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11160126" cy="4221056"/>
          </a:xfrm>
          <a:prstGeom prst="rect">
            <a:avLst/>
          </a:prstGeom>
          <a:solidFill>
            <a:schemeClr val="bg2"/>
          </a:solidFill>
        </p:spPr>
        <p:txBody>
          <a:bodyPr/>
          <a:lstStyle/>
          <a:p>
            <a:endParaRPr lang="en-US"/>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11160126"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extLst>
      <p:ext uri="{BB962C8B-B14F-4D97-AF65-F5344CB8AC3E}">
        <p14:creationId xmlns:p14="http://schemas.microsoft.com/office/powerpoint/2010/main" val="806273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age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5508626" cy="4221056"/>
          </a:xfrm>
          <a:prstGeom prst="rect">
            <a:avLst/>
          </a:prstGeom>
          <a:solidFill>
            <a:schemeClr val="bg2"/>
          </a:solidFill>
        </p:spPr>
        <p:txBody>
          <a:bodyPr/>
          <a:lstStyle/>
          <a:p>
            <a:endParaRPr lang="en-US"/>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18"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6167438" y="1867800"/>
            <a:ext cx="5500456" cy="4221056"/>
          </a:xfrm>
          <a:prstGeom prst="rect">
            <a:avLst/>
          </a:prstGeom>
          <a:solidFill>
            <a:schemeClr val="bg2"/>
          </a:solidFill>
        </p:spPr>
        <p:txBody>
          <a:bodyPr/>
          <a:lstStyle/>
          <a:p>
            <a:endParaRPr lang="en-US"/>
          </a:p>
        </p:txBody>
      </p:sp>
      <p:sp>
        <p:nvSpPr>
          <p:cNvPr id="19" name="Text Placeholder 4">
            <a:extLst>
              <a:ext uri="{FF2B5EF4-FFF2-40B4-BE49-F238E27FC236}">
                <a16:creationId xmlns:a16="http://schemas.microsoft.com/office/drawing/2014/main" id="{3A869F09-321E-4B40-A232-56F628E3867D}"/>
              </a:ext>
            </a:extLst>
          </p:cNvPr>
          <p:cNvSpPr>
            <a:spLocks noGrp="1"/>
          </p:cNvSpPr>
          <p:nvPr>
            <p:ph type="body" sz="quarter" idx="21" hasCustomPrompt="1"/>
          </p:nvPr>
        </p:nvSpPr>
        <p:spPr>
          <a:xfrm>
            <a:off x="6159268"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2" hasCustomPrompt="1"/>
          </p:nvPr>
        </p:nvSpPr>
        <p:spPr>
          <a:xfrm>
            <a:off x="6167439"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extLst>
      <p:ext uri="{BB962C8B-B14F-4D97-AF65-F5344CB8AC3E}">
        <p14:creationId xmlns:p14="http://schemas.microsoft.com/office/powerpoint/2010/main" val="2425725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9" y="1867800"/>
            <a:ext cx="3614736" cy="4221056"/>
          </a:xfrm>
          <a:prstGeom prst="rect">
            <a:avLst/>
          </a:prstGeom>
          <a:solidFill>
            <a:schemeClr val="bg2"/>
          </a:solidFill>
        </p:spPr>
        <p:txBody>
          <a:bodyPr/>
          <a:lstStyle/>
          <a:p>
            <a:endParaRPr lang="en-US"/>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4"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4286249" y="1867800"/>
            <a:ext cx="3616325" cy="4221056"/>
          </a:xfrm>
          <a:prstGeom prst="rect">
            <a:avLst/>
          </a:prstGeom>
          <a:solidFill>
            <a:schemeClr val="bg2"/>
          </a:solidFill>
        </p:spPr>
        <p:txBody>
          <a:bodyPr/>
          <a:lstStyle/>
          <a:p>
            <a:endParaRPr lang="en-US"/>
          </a:p>
        </p:txBody>
      </p:sp>
      <p:sp>
        <p:nvSpPr>
          <p:cNvPr id="25" name="Text Placeholder 2">
            <a:extLst>
              <a:ext uri="{FF2B5EF4-FFF2-40B4-BE49-F238E27FC236}">
                <a16:creationId xmlns:a16="http://schemas.microsoft.com/office/drawing/2014/main" id="{65975A82-7EB2-6E48-B38C-B5AEBD5D9A89}"/>
              </a:ext>
            </a:extLst>
          </p:cNvPr>
          <p:cNvSpPr>
            <a:spLocks noGrp="1" noChangeAspect="1"/>
          </p:cNvSpPr>
          <p:nvPr>
            <p:ph type="body" idx="21" hasCustomPrompt="1"/>
          </p:nvPr>
        </p:nvSpPr>
        <p:spPr>
          <a:xfrm>
            <a:off x="4286249"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2" hasCustomPrompt="1"/>
          </p:nvPr>
        </p:nvSpPr>
        <p:spPr>
          <a:xfrm>
            <a:off x="4286248"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7" name="Picture Placeholder 3">
            <a:extLst>
              <a:ext uri="{FF2B5EF4-FFF2-40B4-BE49-F238E27FC236}">
                <a16:creationId xmlns:a16="http://schemas.microsoft.com/office/drawing/2014/main" id="{A643DD79-296D-1D4D-9489-1DCF3F20B120}"/>
              </a:ext>
            </a:extLst>
          </p:cNvPr>
          <p:cNvSpPr>
            <a:spLocks noGrp="1"/>
          </p:cNvSpPr>
          <p:nvPr>
            <p:ph type="pic" sz="quarter" idx="23"/>
          </p:nvPr>
        </p:nvSpPr>
        <p:spPr>
          <a:xfrm>
            <a:off x="8061327" y="1867800"/>
            <a:ext cx="3614736" cy="4221056"/>
          </a:xfrm>
          <a:prstGeom prst="rect">
            <a:avLst/>
          </a:prstGeom>
          <a:solidFill>
            <a:schemeClr val="bg2"/>
          </a:solidFill>
        </p:spPr>
        <p:txBody>
          <a:bodyPr/>
          <a:lstStyle/>
          <a:p>
            <a:endParaRPr lang="en-US"/>
          </a:p>
        </p:txBody>
      </p:sp>
      <p:sp>
        <p:nvSpPr>
          <p:cNvPr id="28" name="Text Placeholder 2">
            <a:extLst>
              <a:ext uri="{FF2B5EF4-FFF2-40B4-BE49-F238E27FC236}">
                <a16:creationId xmlns:a16="http://schemas.microsoft.com/office/drawing/2014/main" id="{65975A82-7EB2-6E48-B38C-B5AEBD5D9A89}"/>
              </a:ext>
            </a:extLst>
          </p:cNvPr>
          <p:cNvSpPr>
            <a:spLocks noGrp="1" noChangeAspect="1"/>
          </p:cNvSpPr>
          <p:nvPr>
            <p:ph type="body" idx="24" hasCustomPrompt="1"/>
          </p:nvPr>
        </p:nvSpPr>
        <p:spPr>
          <a:xfrm>
            <a:off x="8061326"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5" hasCustomPrompt="1"/>
          </p:nvPr>
        </p:nvSpPr>
        <p:spPr>
          <a:xfrm>
            <a:off x="8061325"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extLst>
      <p:ext uri="{BB962C8B-B14F-4D97-AF65-F5344CB8AC3E}">
        <p14:creationId xmlns:p14="http://schemas.microsoft.com/office/powerpoint/2010/main" val="2881172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9" y="368300"/>
            <a:ext cx="11160123"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4" name="Picture Placeholder 5">
            <a:extLst>
              <a:ext uri="{FF2B5EF4-FFF2-40B4-BE49-F238E27FC236}">
                <a16:creationId xmlns:a16="http://schemas.microsoft.com/office/drawing/2014/main" id="{EBF22DA3-A49C-6440-A6F8-4BDC8A933B20}"/>
              </a:ext>
            </a:extLst>
          </p:cNvPr>
          <p:cNvSpPr>
            <a:spLocks noGrp="1"/>
          </p:cNvSpPr>
          <p:nvPr>
            <p:ph type="pic" sz="quarter" idx="13"/>
          </p:nvPr>
        </p:nvSpPr>
        <p:spPr>
          <a:xfrm>
            <a:off x="515939" y="2072640"/>
            <a:ext cx="1727538" cy="1991537"/>
          </a:xfrm>
          <a:prstGeom prst="rect">
            <a:avLst/>
          </a:prstGeom>
          <a:solidFill>
            <a:schemeClr val="bg2"/>
          </a:solidFill>
        </p:spPr>
        <p:txBody>
          <a:bodyPr/>
          <a:lstStyle/>
          <a:p>
            <a:endParaRPr lang="en-US"/>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6" hasCustomPrompt="1"/>
          </p:nvPr>
        </p:nvSpPr>
        <p:spPr>
          <a:xfrm>
            <a:off x="515938"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27" name="Text Placeholder 2">
            <a:extLst>
              <a:ext uri="{FF2B5EF4-FFF2-40B4-BE49-F238E27FC236}">
                <a16:creationId xmlns:a16="http://schemas.microsoft.com/office/drawing/2014/main" id="{65975A82-7EB2-6E48-B38C-B5AEBD5D9A89}"/>
              </a:ext>
            </a:extLst>
          </p:cNvPr>
          <p:cNvSpPr>
            <a:spLocks noGrp="1" noChangeAspect="1"/>
          </p:cNvSpPr>
          <p:nvPr>
            <p:ph type="body" idx="27" hasCustomPrompt="1"/>
          </p:nvPr>
        </p:nvSpPr>
        <p:spPr>
          <a:xfrm>
            <a:off x="24031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8" name="Picture Placeholder 5">
            <a:extLst>
              <a:ext uri="{FF2B5EF4-FFF2-40B4-BE49-F238E27FC236}">
                <a16:creationId xmlns:a16="http://schemas.microsoft.com/office/drawing/2014/main" id="{EBF22DA3-A49C-6440-A6F8-4BDC8A933B20}"/>
              </a:ext>
            </a:extLst>
          </p:cNvPr>
          <p:cNvSpPr>
            <a:spLocks noGrp="1"/>
          </p:cNvSpPr>
          <p:nvPr>
            <p:ph type="pic" sz="quarter" idx="28"/>
          </p:nvPr>
        </p:nvSpPr>
        <p:spPr>
          <a:xfrm>
            <a:off x="2403137" y="2072640"/>
            <a:ext cx="1727538" cy="1991537"/>
          </a:xfrm>
          <a:prstGeom prst="rect">
            <a:avLst/>
          </a:prstGeom>
          <a:solidFill>
            <a:schemeClr val="bg2"/>
          </a:solidFill>
        </p:spPr>
        <p:txBody>
          <a:bodyPr/>
          <a:lstStyle/>
          <a:p>
            <a:endParaRPr lang="en-US"/>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9" hasCustomPrompt="1"/>
          </p:nvPr>
        </p:nvSpPr>
        <p:spPr>
          <a:xfrm>
            <a:off x="24031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0" name="Text Placeholder 2">
            <a:extLst>
              <a:ext uri="{FF2B5EF4-FFF2-40B4-BE49-F238E27FC236}">
                <a16:creationId xmlns:a16="http://schemas.microsoft.com/office/drawing/2014/main" id="{65975A82-7EB2-6E48-B38C-B5AEBD5D9A89}"/>
              </a:ext>
            </a:extLst>
          </p:cNvPr>
          <p:cNvSpPr>
            <a:spLocks noGrp="1" noChangeAspect="1"/>
          </p:cNvSpPr>
          <p:nvPr>
            <p:ph type="body" idx="30" hasCustomPrompt="1"/>
          </p:nvPr>
        </p:nvSpPr>
        <p:spPr>
          <a:xfrm>
            <a:off x="4286250"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1" name="Picture Placeholder 5">
            <a:extLst>
              <a:ext uri="{FF2B5EF4-FFF2-40B4-BE49-F238E27FC236}">
                <a16:creationId xmlns:a16="http://schemas.microsoft.com/office/drawing/2014/main" id="{EBF22DA3-A49C-6440-A6F8-4BDC8A933B20}"/>
              </a:ext>
            </a:extLst>
          </p:cNvPr>
          <p:cNvSpPr>
            <a:spLocks noGrp="1"/>
          </p:cNvSpPr>
          <p:nvPr>
            <p:ph type="pic" sz="quarter" idx="31"/>
          </p:nvPr>
        </p:nvSpPr>
        <p:spPr>
          <a:xfrm>
            <a:off x="4286251" y="2072640"/>
            <a:ext cx="1727538" cy="1991537"/>
          </a:xfrm>
          <a:prstGeom prst="rect">
            <a:avLst/>
          </a:prstGeom>
          <a:solidFill>
            <a:schemeClr val="bg2"/>
          </a:solidFill>
        </p:spPr>
        <p:txBody>
          <a:bodyPr/>
          <a:lstStyle/>
          <a:p>
            <a:endParaRPr lang="en-US"/>
          </a:p>
        </p:txBody>
      </p:sp>
      <p:sp>
        <p:nvSpPr>
          <p:cNvPr id="32" name="Text Placeholder 4">
            <a:extLst>
              <a:ext uri="{FF2B5EF4-FFF2-40B4-BE49-F238E27FC236}">
                <a16:creationId xmlns:a16="http://schemas.microsoft.com/office/drawing/2014/main" id="{3A869F09-321E-4B40-A232-56F628E3867D}"/>
              </a:ext>
            </a:extLst>
          </p:cNvPr>
          <p:cNvSpPr>
            <a:spLocks noGrp="1"/>
          </p:cNvSpPr>
          <p:nvPr>
            <p:ph type="body" sz="quarter" idx="32" hasCustomPrompt="1"/>
          </p:nvPr>
        </p:nvSpPr>
        <p:spPr>
          <a:xfrm>
            <a:off x="4286250"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3" name="Text Placeholder 2">
            <a:extLst>
              <a:ext uri="{FF2B5EF4-FFF2-40B4-BE49-F238E27FC236}">
                <a16:creationId xmlns:a16="http://schemas.microsoft.com/office/drawing/2014/main" id="{65975A82-7EB2-6E48-B38C-B5AEBD5D9A89}"/>
              </a:ext>
            </a:extLst>
          </p:cNvPr>
          <p:cNvSpPr>
            <a:spLocks noGrp="1" noChangeAspect="1"/>
          </p:cNvSpPr>
          <p:nvPr>
            <p:ph type="body" idx="33" hasCustomPrompt="1"/>
          </p:nvPr>
        </p:nvSpPr>
        <p:spPr>
          <a:xfrm>
            <a:off x="61750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4" name="Picture Placeholder 5">
            <a:extLst>
              <a:ext uri="{FF2B5EF4-FFF2-40B4-BE49-F238E27FC236}">
                <a16:creationId xmlns:a16="http://schemas.microsoft.com/office/drawing/2014/main" id="{EBF22DA3-A49C-6440-A6F8-4BDC8A933B20}"/>
              </a:ext>
            </a:extLst>
          </p:cNvPr>
          <p:cNvSpPr>
            <a:spLocks noGrp="1"/>
          </p:cNvSpPr>
          <p:nvPr>
            <p:ph type="pic" sz="quarter" idx="34"/>
          </p:nvPr>
        </p:nvSpPr>
        <p:spPr>
          <a:xfrm>
            <a:off x="6175037" y="2072640"/>
            <a:ext cx="1727538" cy="1991537"/>
          </a:xfrm>
          <a:prstGeom prst="rect">
            <a:avLst/>
          </a:prstGeom>
          <a:solidFill>
            <a:schemeClr val="bg2"/>
          </a:solidFill>
        </p:spPr>
        <p:txBody>
          <a:bodyPr/>
          <a:lstStyle/>
          <a:p>
            <a:endParaRPr lang="en-US"/>
          </a:p>
        </p:txBody>
      </p:sp>
      <p:sp>
        <p:nvSpPr>
          <p:cNvPr id="35" name="Text Placeholder 4">
            <a:extLst>
              <a:ext uri="{FF2B5EF4-FFF2-40B4-BE49-F238E27FC236}">
                <a16:creationId xmlns:a16="http://schemas.microsoft.com/office/drawing/2014/main" id="{3A869F09-321E-4B40-A232-56F628E3867D}"/>
              </a:ext>
            </a:extLst>
          </p:cNvPr>
          <p:cNvSpPr>
            <a:spLocks noGrp="1"/>
          </p:cNvSpPr>
          <p:nvPr>
            <p:ph type="body" sz="quarter" idx="35" hasCustomPrompt="1"/>
          </p:nvPr>
        </p:nvSpPr>
        <p:spPr>
          <a:xfrm>
            <a:off x="61750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6" name="Text Placeholder 2">
            <a:extLst>
              <a:ext uri="{FF2B5EF4-FFF2-40B4-BE49-F238E27FC236}">
                <a16:creationId xmlns:a16="http://schemas.microsoft.com/office/drawing/2014/main" id="{65975A82-7EB2-6E48-B38C-B5AEBD5D9A89}"/>
              </a:ext>
            </a:extLst>
          </p:cNvPr>
          <p:cNvSpPr>
            <a:spLocks noGrp="1" noChangeAspect="1"/>
          </p:cNvSpPr>
          <p:nvPr>
            <p:ph type="body" idx="36" hasCustomPrompt="1"/>
          </p:nvPr>
        </p:nvSpPr>
        <p:spPr>
          <a:xfrm>
            <a:off x="8058149"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7" name="Picture Placeholder 5">
            <a:extLst>
              <a:ext uri="{FF2B5EF4-FFF2-40B4-BE49-F238E27FC236}">
                <a16:creationId xmlns:a16="http://schemas.microsoft.com/office/drawing/2014/main" id="{EBF22DA3-A49C-6440-A6F8-4BDC8A933B20}"/>
              </a:ext>
            </a:extLst>
          </p:cNvPr>
          <p:cNvSpPr>
            <a:spLocks noGrp="1"/>
          </p:cNvSpPr>
          <p:nvPr>
            <p:ph type="pic" sz="quarter" idx="37"/>
          </p:nvPr>
        </p:nvSpPr>
        <p:spPr>
          <a:xfrm>
            <a:off x="8058150" y="2072640"/>
            <a:ext cx="1727538" cy="1991537"/>
          </a:xfrm>
          <a:prstGeom prst="rect">
            <a:avLst/>
          </a:prstGeom>
          <a:solidFill>
            <a:schemeClr val="bg2"/>
          </a:solidFill>
        </p:spPr>
        <p:txBody>
          <a:bodyPr/>
          <a:lstStyle/>
          <a:p>
            <a:endParaRPr lang="en-US"/>
          </a:p>
        </p:txBody>
      </p:sp>
      <p:sp>
        <p:nvSpPr>
          <p:cNvPr id="38" name="Text Placeholder 4">
            <a:extLst>
              <a:ext uri="{FF2B5EF4-FFF2-40B4-BE49-F238E27FC236}">
                <a16:creationId xmlns:a16="http://schemas.microsoft.com/office/drawing/2014/main" id="{3A869F09-321E-4B40-A232-56F628E3867D}"/>
              </a:ext>
            </a:extLst>
          </p:cNvPr>
          <p:cNvSpPr>
            <a:spLocks noGrp="1"/>
          </p:cNvSpPr>
          <p:nvPr>
            <p:ph type="body" sz="quarter" idx="38" hasCustomPrompt="1"/>
          </p:nvPr>
        </p:nvSpPr>
        <p:spPr>
          <a:xfrm>
            <a:off x="8058149"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9" name="Text Placeholder 2">
            <a:extLst>
              <a:ext uri="{FF2B5EF4-FFF2-40B4-BE49-F238E27FC236}">
                <a16:creationId xmlns:a16="http://schemas.microsoft.com/office/drawing/2014/main" id="{65975A82-7EB2-6E48-B38C-B5AEBD5D9A89}"/>
              </a:ext>
            </a:extLst>
          </p:cNvPr>
          <p:cNvSpPr>
            <a:spLocks noGrp="1" noChangeAspect="1"/>
          </p:cNvSpPr>
          <p:nvPr>
            <p:ph type="body" idx="39" hasCustomPrompt="1"/>
          </p:nvPr>
        </p:nvSpPr>
        <p:spPr>
          <a:xfrm>
            <a:off x="9948863"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40" name="Picture Placeholder 5">
            <a:extLst>
              <a:ext uri="{FF2B5EF4-FFF2-40B4-BE49-F238E27FC236}">
                <a16:creationId xmlns:a16="http://schemas.microsoft.com/office/drawing/2014/main" id="{EBF22DA3-A49C-6440-A6F8-4BDC8A933B20}"/>
              </a:ext>
            </a:extLst>
          </p:cNvPr>
          <p:cNvSpPr>
            <a:spLocks noGrp="1"/>
          </p:cNvSpPr>
          <p:nvPr>
            <p:ph type="pic" sz="quarter" idx="40"/>
          </p:nvPr>
        </p:nvSpPr>
        <p:spPr>
          <a:xfrm>
            <a:off x="9948864" y="2072640"/>
            <a:ext cx="1727538" cy="1991537"/>
          </a:xfrm>
          <a:prstGeom prst="rect">
            <a:avLst/>
          </a:prstGeom>
          <a:solidFill>
            <a:schemeClr val="bg2"/>
          </a:solidFill>
        </p:spPr>
        <p:txBody>
          <a:bodyPr/>
          <a:lstStyle/>
          <a:p>
            <a:endParaRPr lang="en-US"/>
          </a:p>
        </p:txBody>
      </p:sp>
      <p:sp>
        <p:nvSpPr>
          <p:cNvPr id="41" name="Text Placeholder 4">
            <a:extLst>
              <a:ext uri="{FF2B5EF4-FFF2-40B4-BE49-F238E27FC236}">
                <a16:creationId xmlns:a16="http://schemas.microsoft.com/office/drawing/2014/main" id="{3A869F09-321E-4B40-A232-56F628E3867D}"/>
              </a:ext>
            </a:extLst>
          </p:cNvPr>
          <p:cNvSpPr>
            <a:spLocks noGrp="1"/>
          </p:cNvSpPr>
          <p:nvPr>
            <p:ph type="body" sz="quarter" idx="41" hasCustomPrompt="1"/>
          </p:nvPr>
        </p:nvSpPr>
        <p:spPr>
          <a:xfrm>
            <a:off x="9948863"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Tree>
    <p:extLst>
      <p:ext uri="{BB962C8B-B14F-4D97-AF65-F5344CB8AC3E}">
        <p14:creationId xmlns:p14="http://schemas.microsoft.com/office/powerpoint/2010/main" val="380754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graphic Cover 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DC4ED9-D263-EA4F-A937-953C0E37A7FF}"/>
              </a:ext>
            </a:extLst>
          </p:cNvPr>
          <p:cNvPicPr>
            <a:picLocks noChangeAspect="1"/>
          </p:cNvPicPr>
          <p:nvPr userDrawn="1"/>
        </p:nvPicPr>
        <p:blipFill>
          <a:blip r:embed="rId2"/>
          <a:stretch>
            <a:fillRect/>
          </a:stretch>
        </p:blipFill>
        <p:spPr>
          <a:xfrm>
            <a:off x="0" y="1562100"/>
            <a:ext cx="12192000" cy="5295900"/>
          </a:xfrm>
          <a:prstGeom prst="rect">
            <a:avLst/>
          </a:prstGeom>
        </p:spPr>
      </p:pic>
      <p:sp>
        <p:nvSpPr>
          <p:cNvPr id="13" name="Rectangle 12"/>
          <p:cNvSpPr/>
          <p:nvPr userDrawn="1"/>
        </p:nvSpPr>
        <p:spPr>
          <a:xfrm>
            <a:off x="0" y="1"/>
            <a:ext cx="12192000" cy="6857999"/>
          </a:xfrm>
          <a:prstGeom prst="rect">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a:extLst>
              <a:ext uri="{FF2B5EF4-FFF2-40B4-BE49-F238E27FC236}">
                <a16:creationId xmlns:a16="http://schemas.microsoft.com/office/drawing/2014/main" id="{CB330B11-E3CA-0542-B9E9-ACFD656535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dirty="0"/>
              <a:t>Click to edit Master title style</a:t>
            </a:r>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a:solidFill>
                  <a:srgbClr val="FFFFFF"/>
                </a:solidFill>
              </a:rPr>
              <a:t>Date</a:t>
            </a:r>
            <a:endParaRPr lang="en-US" dirty="0">
              <a:solidFill>
                <a:srgbClr val="FFFFFF"/>
              </a:solidFill>
            </a:endParaRPr>
          </a:p>
        </p:txBody>
      </p:sp>
      <p:sp>
        <p:nvSpPr>
          <p:cNvPr id="8" name="Rectangle 7">
            <a:extLst>
              <a:ext uri="{FF2B5EF4-FFF2-40B4-BE49-F238E27FC236}">
                <a16:creationId xmlns:a16="http://schemas.microsoft.com/office/drawing/2014/main" id="{76D75358-1C68-2B42-B803-3E43E911F814}"/>
              </a:ext>
            </a:extLst>
          </p:cNvPr>
          <p:cNvSpPr/>
          <p:nvPr userDrawn="1"/>
        </p:nvSpPr>
        <p:spPr>
          <a:xfrm>
            <a:off x="1" y="6589611"/>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00976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m Inse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C03EBA-2624-CC44-BE10-049F6DF7D16D}"/>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a:extLst>
              <a:ext uri="{FF2B5EF4-FFF2-40B4-BE49-F238E27FC236}">
                <a16:creationId xmlns:a16="http://schemas.microsoft.com/office/drawing/2014/main" id="{93B488E4-5E8A-7B4B-82AE-D89AE18204CB}"/>
              </a:ext>
            </a:extLst>
          </p:cNvPr>
          <p:cNvSpPr>
            <a:spLocks noGrp="1"/>
          </p:cNvSpPr>
          <p:nvPr>
            <p:ph type="dt" sz="half" idx="10"/>
          </p:nvPr>
        </p:nvSpPr>
        <p:spPr>
          <a:xfrm>
            <a:off x="9948863" y="6582426"/>
            <a:ext cx="1727201" cy="275573"/>
          </a:xfrm>
        </p:spPr>
        <p:txBody>
          <a:bodyPr/>
          <a:lstStyle>
            <a:lvl1pPr>
              <a:defRPr>
                <a:solidFill>
                  <a:schemeClr val="bg1"/>
                </a:solidFill>
              </a:defRPr>
            </a:lvl1pPr>
          </a:lstStyle>
          <a:p>
            <a:r>
              <a:rPr lang="en-US">
                <a:solidFill>
                  <a:srgbClr val="FFFFFF"/>
                </a:solidFill>
              </a:rPr>
              <a:t>Date</a:t>
            </a:r>
            <a:endParaRPr lang="en-US" dirty="0">
              <a:solidFill>
                <a:srgbClr val="FFFFFF"/>
              </a:solidFill>
            </a:endParaRPr>
          </a:p>
        </p:txBody>
      </p:sp>
      <p:sp>
        <p:nvSpPr>
          <p:cNvPr id="6" name="Slide Number Placeholder 5">
            <a:extLst>
              <a:ext uri="{FF2B5EF4-FFF2-40B4-BE49-F238E27FC236}">
                <a16:creationId xmlns:a16="http://schemas.microsoft.com/office/drawing/2014/main" id="{1D7FD609-4A3F-DB41-BC12-36CA9622AEB9}"/>
              </a:ext>
            </a:extLst>
          </p:cNvPr>
          <p:cNvSpPr>
            <a:spLocks noGrp="1"/>
          </p:cNvSpPr>
          <p:nvPr>
            <p:ph type="sldNum" sz="quarter" idx="12"/>
          </p:nvPr>
        </p:nvSpPr>
        <p:spPr>
          <a:xfrm>
            <a:off x="11676063" y="6582426"/>
            <a:ext cx="515935" cy="275573"/>
          </a:xfrm>
        </p:spPr>
        <p:txBody>
          <a:bodyPr/>
          <a:lstStyle>
            <a:lvl1pPr>
              <a:defRPr>
                <a:solidFill>
                  <a:schemeClr val="bg1"/>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6" name="Text Placeholder 3">
            <a:extLst>
              <a:ext uri="{FF2B5EF4-FFF2-40B4-BE49-F238E27FC236}">
                <a16:creationId xmlns:a16="http://schemas.microsoft.com/office/drawing/2014/main" id="{01B967B4-A4A5-4E49-8E24-3D0268114DEC}"/>
              </a:ext>
            </a:extLst>
          </p:cNvPr>
          <p:cNvSpPr>
            <a:spLocks noGrp="1"/>
          </p:cNvSpPr>
          <p:nvPr>
            <p:ph type="body" sz="half" idx="13" hasCustomPrompt="1"/>
          </p:nvPr>
        </p:nvSpPr>
        <p:spPr>
          <a:xfrm>
            <a:off x="515938" y="1379152"/>
            <a:ext cx="3600450" cy="312517"/>
          </a:xfrm>
          <a:prstGeom prst="rect">
            <a:avLst/>
          </a:prstGeom>
        </p:spPr>
        <p:txBody>
          <a:bodyPr/>
          <a:lstStyle>
            <a:lvl1pPr marL="0" indent="0">
              <a:lnSpc>
                <a:spcPct val="100000"/>
              </a:lnSpc>
              <a:buNone/>
              <a:defRPr sz="2200" b="1">
                <a:solidFill>
                  <a:schemeClr val="accent6"/>
                </a:solidFill>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Subhead</a:t>
            </a:r>
          </a:p>
        </p:txBody>
      </p:sp>
      <p:sp>
        <p:nvSpPr>
          <p:cNvPr id="9" name="Media Placeholder 8">
            <a:extLst>
              <a:ext uri="{FF2B5EF4-FFF2-40B4-BE49-F238E27FC236}">
                <a16:creationId xmlns:a16="http://schemas.microsoft.com/office/drawing/2014/main" id="{3586BF4F-ECBA-DA41-A8F5-55F0BC9F1C92}"/>
              </a:ext>
            </a:extLst>
          </p:cNvPr>
          <p:cNvSpPr>
            <a:spLocks noGrp="1"/>
          </p:cNvSpPr>
          <p:nvPr>
            <p:ph type="media" sz="quarter" idx="14"/>
          </p:nvPr>
        </p:nvSpPr>
        <p:spPr>
          <a:xfrm>
            <a:off x="4295776" y="1456408"/>
            <a:ext cx="7380288" cy="4102266"/>
          </a:xfrm>
          <a:prstGeom prst="rect">
            <a:avLst/>
          </a:prstGeom>
          <a:solidFill>
            <a:schemeClr val="bg2"/>
          </a:solidFill>
        </p:spPr>
        <p:txBody>
          <a:bodyPr/>
          <a:lstStyle/>
          <a:p>
            <a:endParaRPr lang="en-US"/>
          </a:p>
        </p:txBody>
      </p:sp>
      <p:sp>
        <p:nvSpPr>
          <p:cNvPr id="11" name="Title 1">
            <a:extLst>
              <a:ext uri="{FF2B5EF4-FFF2-40B4-BE49-F238E27FC236}">
                <a16:creationId xmlns:a16="http://schemas.microsoft.com/office/drawing/2014/main" id="{13CA4D8C-442E-FB42-8F3E-E451E540B551}"/>
              </a:ext>
            </a:extLst>
          </p:cNvPr>
          <p:cNvSpPr>
            <a:spLocks noGrp="1"/>
          </p:cNvSpPr>
          <p:nvPr>
            <p:ph type="title" hasCustomPrompt="1"/>
          </p:nvPr>
        </p:nvSpPr>
        <p:spPr>
          <a:xfrm>
            <a:off x="515938" y="368300"/>
            <a:ext cx="11160125" cy="416263"/>
          </a:xfrm>
          <a:prstGeom prst="rect">
            <a:avLst/>
          </a:prstGeom>
        </p:spPr>
        <p:txBody>
          <a:bodyPr/>
          <a:lstStyle>
            <a:lvl1pPr>
              <a:defRPr sz="3600">
                <a:solidFill>
                  <a:schemeClr val="tx1"/>
                </a:solidFill>
                <a:latin typeface="Cambria" panose="02040503050406030204" pitchFamily="18" charset="0"/>
              </a:defRPr>
            </a:lvl1pPr>
          </a:lstStyle>
          <a:p>
            <a:r>
              <a:rPr lang="en-US" dirty="0"/>
              <a:t>Click to edit title</a:t>
            </a:r>
          </a:p>
        </p:txBody>
      </p:sp>
      <p:sp>
        <p:nvSpPr>
          <p:cNvPr id="12" name="Text Placeholder 1">
            <a:extLst>
              <a:ext uri="{FF2B5EF4-FFF2-40B4-BE49-F238E27FC236}">
                <a16:creationId xmlns:a16="http://schemas.microsoft.com/office/drawing/2014/main" id="{21F87D48-DB15-B446-8592-675A5648A46E}"/>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4" name="TextBox 13">
            <a:extLst>
              <a:ext uri="{FF2B5EF4-FFF2-40B4-BE49-F238E27FC236}">
                <a16:creationId xmlns:a16="http://schemas.microsoft.com/office/drawing/2014/main" id="{A732BC2D-7883-43E8-AE7E-0B7C8E2B772C}"/>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5" name="Footer Placeholder 4">
            <a:extLst>
              <a:ext uri="{FF2B5EF4-FFF2-40B4-BE49-F238E27FC236}">
                <a16:creationId xmlns:a16="http://schemas.microsoft.com/office/drawing/2014/main" id="{F3E55AFB-B7E1-E34D-8E64-9DF8E0FA6433}"/>
              </a:ext>
            </a:extLst>
          </p:cNvPr>
          <p:cNvSpPr>
            <a:spLocks noGrp="1"/>
          </p:cNvSpPr>
          <p:nvPr>
            <p:ph type="ftr" sz="quarter" idx="11"/>
          </p:nvPr>
        </p:nvSpPr>
        <p:spPr>
          <a:xfrm>
            <a:off x="2387600" y="6582425"/>
            <a:ext cx="7416800" cy="275575"/>
          </a:xfrm>
          <a:prstGeom prst="rect">
            <a:avLst/>
          </a:prstGeom>
        </p:spPr>
        <p:txBody>
          <a:bodyPr/>
          <a:lstStyle>
            <a:lvl1pPr>
              <a:defRPr>
                <a:solidFill>
                  <a:schemeClr val="bg1"/>
                </a:solidFill>
              </a:defRPr>
            </a:lvl1pPr>
          </a:lstStyle>
          <a:p>
            <a:endParaRPr lang="en-US" dirty="0">
              <a:solidFill>
                <a:srgbClr val="FFFFFF"/>
              </a:solidFill>
            </a:endParaRPr>
          </a:p>
        </p:txBody>
      </p:sp>
      <p:sp>
        <p:nvSpPr>
          <p:cNvPr id="13" name="Content Placeholder 8"/>
          <p:cNvSpPr>
            <a:spLocks noGrp="1"/>
          </p:cNvSpPr>
          <p:nvPr>
            <p:ph sz="quarter" idx="19"/>
          </p:nvPr>
        </p:nvSpPr>
        <p:spPr>
          <a:xfrm>
            <a:off x="515939" y="1726616"/>
            <a:ext cx="3600450" cy="45821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388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882172"/>
            <a:ext cx="7380287" cy="1781666"/>
          </a:xfrm>
        </p:spPr>
        <p:txBody>
          <a:bodyPr/>
          <a:lstStyle>
            <a:lvl1pPr>
              <a:lnSpc>
                <a:spcPct val="100000"/>
              </a:lnSpc>
              <a:defRPr/>
            </a:lvl1pPr>
            <a:lvl2pPr>
              <a:lnSpc>
                <a:spcPct val="100000"/>
              </a:lnSpc>
              <a:defRPr/>
            </a:lvl2pPr>
            <a:lvl3pPr>
              <a:lnSpc>
                <a:spcPct val="100000"/>
              </a:lnSpc>
              <a:defRPr/>
            </a:lvl3pPr>
          </a:lstStyle>
          <a:p>
            <a:pPr lvl="0"/>
            <a:r>
              <a:rPr lang="en-US" dirty="0"/>
              <a:t>Click to edit Master text styles</a:t>
            </a:r>
          </a:p>
          <a:p>
            <a:pPr lvl="1"/>
            <a:r>
              <a:rPr lang="en-US" dirty="0"/>
              <a:t>Second level</a:t>
            </a:r>
          </a:p>
          <a:p>
            <a:pPr lvl="2"/>
            <a:r>
              <a:rPr lang="en-US" dirty="0"/>
              <a:t>Third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058150" y="0"/>
            <a:ext cx="413384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3" name="Picture Placeholder 4">
            <a:extLst>
              <a:ext uri="{FF2B5EF4-FFF2-40B4-BE49-F238E27FC236}">
                <a16:creationId xmlns:a16="http://schemas.microsoft.com/office/drawing/2014/main" id="{CEF10358-DE3B-1C41-B905-26A91041C344}"/>
              </a:ext>
            </a:extLst>
          </p:cNvPr>
          <p:cNvSpPr>
            <a:spLocks noGrp="1"/>
          </p:cNvSpPr>
          <p:nvPr>
            <p:ph type="pic" sz="quarter" idx="22"/>
          </p:nvPr>
        </p:nvSpPr>
        <p:spPr>
          <a:xfrm>
            <a:off x="8308657" y="1292247"/>
            <a:ext cx="3603626" cy="2371591"/>
          </a:xfrm>
          <a:solidFill>
            <a:schemeClr val="bg2"/>
          </a:solidFill>
        </p:spPr>
        <p:txBody>
          <a:bodyPr/>
          <a:lstStyle/>
          <a:p>
            <a:endParaRPr lang="en-US" dirty="0"/>
          </a:p>
        </p:txBody>
      </p:sp>
      <p:sp>
        <p:nvSpPr>
          <p:cNvPr id="16" name="Picture Placeholder 4">
            <a:extLst>
              <a:ext uri="{FF2B5EF4-FFF2-40B4-BE49-F238E27FC236}">
                <a16:creationId xmlns:a16="http://schemas.microsoft.com/office/drawing/2014/main" id="{E503EE10-EC69-8441-89CD-18D4329ECC67}"/>
              </a:ext>
            </a:extLst>
          </p:cNvPr>
          <p:cNvSpPr>
            <a:spLocks noGrp="1"/>
          </p:cNvSpPr>
          <p:nvPr>
            <p:ph type="pic" sz="quarter" idx="23"/>
          </p:nvPr>
        </p:nvSpPr>
        <p:spPr>
          <a:xfrm>
            <a:off x="8308656" y="3937329"/>
            <a:ext cx="3603626" cy="2371396"/>
          </a:xfrm>
          <a:solidFill>
            <a:schemeClr val="bg2"/>
          </a:solidFill>
        </p:spPr>
        <p:txBody>
          <a:bodyPr/>
          <a:lstStyle/>
          <a:p>
            <a:endParaRPr lang="en-US" dirty="0"/>
          </a:p>
        </p:txBody>
      </p:sp>
      <p:sp>
        <p:nvSpPr>
          <p:cNvPr id="18"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9" name="Content Placeholder 8"/>
          <p:cNvSpPr>
            <a:spLocks noGrp="1"/>
          </p:cNvSpPr>
          <p:nvPr>
            <p:ph sz="quarter" idx="24"/>
          </p:nvPr>
        </p:nvSpPr>
        <p:spPr>
          <a:xfrm>
            <a:off x="515938" y="4527059"/>
            <a:ext cx="7380287" cy="1781666"/>
          </a:xfrm>
        </p:spPr>
        <p:txBody>
          <a:bodyPr/>
          <a:lstStyle>
            <a:lvl1pPr>
              <a:lnSpc>
                <a:spcPct val="100000"/>
              </a:lnSpc>
              <a:defRPr/>
            </a:lvl1pPr>
            <a:lvl2pPr>
              <a:lnSpc>
                <a:spcPct val="100000"/>
              </a:lnSpc>
              <a:defRPr/>
            </a:lvl2pPr>
            <a:lvl3pPr>
              <a:lnSpc>
                <a:spcPct val="100000"/>
              </a:lnSpc>
              <a:defRPr/>
            </a:lvl3pPr>
          </a:lstStyle>
          <a:p>
            <a:pPr lvl="0"/>
            <a:r>
              <a:rPr lang="en-US" dirty="0"/>
              <a:t>Click to edit Master text styles</a:t>
            </a:r>
          </a:p>
          <a:p>
            <a:pPr lvl="1"/>
            <a:r>
              <a:rPr lang="en-US" dirty="0"/>
              <a:t>Second level</a:t>
            </a:r>
          </a:p>
          <a:p>
            <a:pPr lvl="2"/>
            <a:r>
              <a:rPr lang="en-US" dirty="0"/>
              <a:t>Third level</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5" hasCustomPrompt="1"/>
          </p:nvPr>
        </p:nvSpPr>
        <p:spPr>
          <a:xfrm>
            <a:off x="515938" y="4077087"/>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extLst>
      <p:ext uri="{BB962C8B-B14F-4D97-AF65-F5344CB8AC3E}">
        <p14:creationId xmlns:p14="http://schemas.microsoft.com/office/powerpoint/2010/main" val="3902483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5206682"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3" name="Content Placeholder 8"/>
          <p:cNvSpPr>
            <a:spLocks noGrp="1"/>
          </p:cNvSpPr>
          <p:nvPr>
            <p:ph sz="quarter" idx="19"/>
          </p:nvPr>
        </p:nvSpPr>
        <p:spPr>
          <a:xfrm>
            <a:off x="6477194" y="1882171"/>
            <a:ext cx="519874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65975A82-7EB2-6E48-B38C-B5AEBD5D9A89}"/>
              </a:ext>
            </a:extLst>
          </p:cNvPr>
          <p:cNvSpPr>
            <a:spLocks noGrp="1" noChangeAspect="1"/>
          </p:cNvSpPr>
          <p:nvPr>
            <p:ph type="body" idx="20" hasCustomPrompt="1"/>
          </p:nvPr>
        </p:nvSpPr>
        <p:spPr>
          <a:xfrm>
            <a:off x="6469257"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6" name="Text Placeholder 5"/>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1384089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Slide no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3" name="Text Placeholder 5">
            <a:extLst>
              <a:ext uri="{FF2B5EF4-FFF2-40B4-BE49-F238E27FC236}">
                <a16:creationId xmlns:a16="http://schemas.microsoft.com/office/drawing/2014/main" id="{A7EBFAC4-DC05-1441-BF3C-861FA1725BE0}"/>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3016652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289456"/>
            <a:ext cx="5206686" cy="201926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307049"/>
            <a:ext cx="5206806"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Content Placeholder 8"/>
          <p:cNvSpPr>
            <a:spLocks noGrp="1"/>
          </p:cNvSpPr>
          <p:nvPr>
            <p:ph sz="quarter" idx="19"/>
          </p:nvPr>
        </p:nvSpPr>
        <p:spPr>
          <a:xfrm>
            <a:off x="6477194" y="4289456"/>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116033"/>
          </a:xfrm>
          <a:solidFill>
            <a:schemeClr val="bg2"/>
          </a:solidFill>
        </p:spPr>
        <p:txBody>
          <a:bodyPr/>
          <a:lstStyle/>
          <a:p>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0"/>
            <a:ext cx="6096000" cy="3116033"/>
          </a:xfrm>
          <a:solidFill>
            <a:schemeClr val="bg2"/>
          </a:solidFill>
        </p:spPr>
        <p:txBody>
          <a:bodyPr/>
          <a:lstStyle/>
          <a:p>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1C24C823-2B6F-1243-A14A-AF8B8CA8C28A}"/>
              </a:ext>
            </a:extLst>
          </p:cNvPr>
          <p:cNvSpPr>
            <a:spLocks noGrp="1"/>
          </p:cNvSpPr>
          <p:nvPr>
            <p:ph type="body" sz="quarter" idx="25" hasCustomPrompt="1"/>
          </p:nvPr>
        </p:nvSpPr>
        <p:spPr>
          <a:xfrm>
            <a:off x="6469257" y="3312125"/>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2531412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472336"/>
            <a:ext cx="5206686" cy="18363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401391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4" y="3489929"/>
            <a:ext cx="5206810"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Content Placeholder 8"/>
          <p:cNvSpPr>
            <a:spLocks noGrp="1"/>
          </p:cNvSpPr>
          <p:nvPr>
            <p:ph sz="quarter" idx="19"/>
          </p:nvPr>
        </p:nvSpPr>
        <p:spPr>
          <a:xfrm>
            <a:off x="6477194" y="1327102"/>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6868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276600"/>
          </a:xfrm>
          <a:solidFill>
            <a:schemeClr val="bg2"/>
          </a:solidFill>
        </p:spPr>
        <p:txBody>
          <a:bodyPr/>
          <a:lstStyle/>
          <a:p>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3276600"/>
            <a:ext cx="6096000" cy="3298641"/>
          </a:xfrm>
          <a:solidFill>
            <a:schemeClr val="bg2"/>
          </a:solidFill>
        </p:spPr>
        <p:txBody>
          <a:bodyPr/>
          <a:lstStyle/>
          <a:p>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26CBC9B-50DD-B646-80D0-F5FAA5759DBE}"/>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418527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2760349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lid Dark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228A888-D00A-714F-942B-CBD4BC8214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1455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a:extLst>
              <a:ext uri="{FF2B5EF4-FFF2-40B4-BE49-F238E27FC236}">
                <a16:creationId xmlns:a16="http://schemas.microsoft.com/office/drawing/2014/main" id="{94879B44-18AC-2341-9FB3-6A4BB7813E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Tree>
    <p:extLst>
      <p:ext uri="{BB962C8B-B14F-4D97-AF65-F5344CB8AC3E}">
        <p14:creationId xmlns:p14="http://schemas.microsoft.com/office/powerpoint/2010/main" val="208489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graphic Cover Whit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041858-4B95-3D4F-A66E-4B6D280F0A8E}"/>
              </a:ext>
            </a:extLst>
          </p:cNvPr>
          <p:cNvPicPr>
            <a:picLocks noChangeAspect="1"/>
          </p:cNvPicPr>
          <p:nvPr userDrawn="1"/>
        </p:nvPicPr>
        <p:blipFill>
          <a:blip r:embed="rId2"/>
          <a:stretch>
            <a:fillRect/>
          </a:stretch>
        </p:blipFill>
        <p:spPr>
          <a:xfrm>
            <a:off x="0" y="1562100"/>
            <a:ext cx="12192000" cy="5295900"/>
          </a:xfrm>
          <a:prstGeom prst="rect">
            <a:avLst/>
          </a:prstGeom>
        </p:spPr>
      </p:pic>
      <p:sp>
        <p:nvSpPr>
          <p:cNvPr id="9" name="Rectangle 8">
            <a:extLst>
              <a:ext uri="{FF2B5EF4-FFF2-40B4-BE49-F238E27FC236}">
                <a16:creationId xmlns:a16="http://schemas.microsoft.com/office/drawing/2014/main" id="{6BF2DB7F-09B2-104B-B399-DD2909C783B2}"/>
              </a:ext>
            </a:extLst>
          </p:cNvPr>
          <p:cNvSpPr/>
          <p:nvPr userDrawn="1"/>
        </p:nvSpPr>
        <p:spPr>
          <a:xfrm>
            <a:off x="0" y="6582427"/>
            <a:ext cx="12191999"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3" name="Picture 12">
            <a:extLst>
              <a:ext uri="{FF2B5EF4-FFF2-40B4-BE49-F238E27FC236}">
                <a16:creationId xmlns:a16="http://schemas.microsoft.com/office/drawing/2014/main" id="{4117C15C-1CA4-3447-B96C-74DD64F795F1}"/>
              </a:ext>
            </a:extLst>
          </p:cNvPr>
          <p:cNvPicPr>
            <a:picLocks noChangeAspect="1"/>
          </p:cNvPicPr>
          <p:nvPr userDrawn="1"/>
        </p:nvPicPr>
        <p:blipFill>
          <a:blip r:embed="rId3"/>
          <a:stretch>
            <a:fillRect/>
          </a:stretch>
        </p:blipFill>
        <p:spPr>
          <a:xfrm>
            <a:off x="515938" y="6063980"/>
            <a:ext cx="728340" cy="425720"/>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tx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tx1"/>
                </a:solidFill>
                <a:latin typeface="Cambria" charset="0"/>
                <a:ea typeface="Cambria" charset="0"/>
                <a:cs typeface="Cambria" charset="0"/>
              </a:defRPr>
            </a:lvl1pPr>
          </a:lstStyle>
          <a:p>
            <a:r>
              <a:rPr lang="en-US" dirty="0"/>
              <a:t>Click to edit Master title style</a:t>
            </a:r>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tx1"/>
                </a:solidFill>
                <a:latin typeface="+mn-lt"/>
                <a:ea typeface="Cambria" charset="0"/>
                <a:cs typeface="Cambria" charset="0"/>
              </a:defRPr>
            </a:lvl1pPr>
          </a:lstStyle>
          <a:p>
            <a:r>
              <a:rPr lang="en-US">
                <a:solidFill>
                  <a:srgbClr val="182440"/>
                </a:solidFill>
              </a:rPr>
              <a:t>Date</a:t>
            </a:r>
            <a:endParaRPr lang="en-US" dirty="0">
              <a:solidFill>
                <a:srgbClr val="182440"/>
              </a:solidFill>
            </a:endParaRPr>
          </a:p>
        </p:txBody>
      </p:sp>
    </p:spTree>
    <p:extLst>
      <p:ext uri="{BB962C8B-B14F-4D97-AF65-F5344CB8AC3E}">
        <p14:creationId xmlns:p14="http://schemas.microsoft.com/office/powerpoint/2010/main" val="179311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Whit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11160124"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9450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ayout White w/Dark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2200"/>
            <a:ext cx="7380287" cy="48765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Tree>
    <p:extLst>
      <p:ext uri="{BB962C8B-B14F-4D97-AF65-F5344CB8AC3E}">
        <p14:creationId xmlns:p14="http://schemas.microsoft.com/office/powerpoint/2010/main" val="17529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White w/Gray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1926"/>
            <a:ext cx="7380287"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Tree>
    <p:extLst>
      <p:ext uri="{BB962C8B-B14F-4D97-AF65-F5344CB8AC3E}">
        <p14:creationId xmlns:p14="http://schemas.microsoft.com/office/powerpoint/2010/main" val="412231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44152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DEDE"/>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solidFill>
                  <a:srgbClr val="FFFFFF"/>
                </a:solidFill>
              </a:rPr>
              <a:t>Date</a:t>
            </a:r>
            <a:endParaRPr lang="en-US" dirty="0">
              <a:solidFill>
                <a:srgbClr val="FFFFFF"/>
              </a:solidFill>
            </a:endParaRP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solidFill>
                  <a:srgbClr val="FFFFFF"/>
                </a:solidFill>
              </a:rPr>
              <a:pPr/>
              <a:t>‹Nº›</a:t>
            </a:fld>
            <a:endParaRPr lang="en-US" dirty="0">
              <a:solidFill>
                <a:srgbClr val="FFFFFF"/>
              </a:solidFill>
            </a:endParaRP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dirty="0">
                <a:solidFill>
                  <a:srgbClr val="FFFFFF"/>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solidFill>
                <a:srgbClr val="FFFFFF"/>
              </a:solidFill>
            </a:endParaRPr>
          </a:p>
        </p:txBody>
      </p:sp>
      <p:sp>
        <p:nvSpPr>
          <p:cNvPr id="13" name="Content Placeholder 8"/>
          <p:cNvSpPr>
            <a:spLocks noGrp="1"/>
          </p:cNvSpPr>
          <p:nvPr>
            <p:ph sz="quarter" idx="18"/>
          </p:nvPr>
        </p:nvSpPr>
        <p:spPr>
          <a:xfrm>
            <a:off x="515938" y="1797269"/>
            <a:ext cx="11160125" cy="451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854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solidFill>
                  <a:srgbClr val="182440"/>
                </a:solidFill>
              </a:rPr>
              <a:t>Date</a:t>
            </a:r>
            <a:endParaRPr lang="en-US" dirty="0">
              <a:solidFill>
                <a:srgbClr val="182440"/>
              </a:solidFill>
            </a:endParaRPr>
          </a:p>
        </p:txBody>
      </p:sp>
      <p:sp>
        <p:nvSpPr>
          <p:cNvPr id="6"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solidFill>
                  <a:srgbClr val="182440"/>
                </a:solidFill>
              </a:rPr>
              <a:pPr/>
              <a:t>‹Nº›</a:t>
            </a:fld>
            <a:endParaRPr lang="en-US" dirty="0">
              <a:solidFill>
                <a:srgbClr val="182440"/>
              </a:solidFill>
            </a:endParaRPr>
          </a:p>
        </p:txBody>
      </p:sp>
      <p:sp>
        <p:nvSpPr>
          <p:cNvPr id="8" name="Title Placeholder 7">
            <a:extLst>
              <a:ext uri="{FF2B5EF4-FFF2-40B4-BE49-F238E27FC236}">
                <a16:creationId xmlns:a16="http://schemas.microsoft.com/office/drawing/2014/main" id="{CB1DE175-AEB7-854B-A8AD-D98BDA536033}"/>
              </a:ext>
            </a:extLst>
          </p:cNvPr>
          <p:cNvSpPr>
            <a:spLocks noGrp="1"/>
          </p:cNvSpPr>
          <p:nvPr>
            <p:ph type="title"/>
          </p:nvPr>
        </p:nvSpPr>
        <p:spPr>
          <a:xfrm>
            <a:off x="515939" y="368300"/>
            <a:ext cx="11160124" cy="577153"/>
          </a:xfrm>
          <a:prstGeom prst="rect">
            <a:avLst/>
          </a:prstGeom>
        </p:spPr>
        <p:txBody>
          <a:bodyPr vert="horz" lIns="0" tIns="0" rIns="0" bIns="0" rtlCol="0" anchor="t" anchorCtr="0">
            <a:noAutofit/>
          </a:bodyPr>
          <a:lstStyle/>
          <a:p>
            <a:r>
              <a:rPr lang="en-US" dirty="0"/>
              <a:t>Click to edit Master title style</a:t>
            </a:r>
          </a:p>
        </p:txBody>
      </p:sp>
      <p:sp>
        <p:nvSpPr>
          <p:cNvPr id="9" name="Text Placeholder 8">
            <a:extLst>
              <a:ext uri="{FF2B5EF4-FFF2-40B4-BE49-F238E27FC236}">
                <a16:creationId xmlns:a16="http://schemas.microsoft.com/office/drawing/2014/main" id="{4A36D4A1-2ACB-2340-90BD-5A606111D088}"/>
              </a:ext>
            </a:extLst>
          </p:cNvPr>
          <p:cNvSpPr>
            <a:spLocks noGrp="1"/>
          </p:cNvSpPr>
          <p:nvPr>
            <p:ph type="body" idx="1"/>
          </p:nvPr>
        </p:nvSpPr>
        <p:spPr>
          <a:xfrm>
            <a:off x="515938" y="1431925"/>
            <a:ext cx="11160127" cy="4751593"/>
          </a:xfrm>
          <a:prstGeom prst="rect">
            <a:avLst/>
          </a:prstGeom>
        </p:spPr>
        <p:txBody>
          <a:bodyPr vert="horz" lIns="0" tIns="0" rIns="0" bIns="0" spcCol="13716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2"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182440"/>
              </a:solidFill>
            </a:endParaRPr>
          </a:p>
        </p:txBody>
      </p:sp>
      <p:sp>
        <p:nvSpPr>
          <p:cNvPr id="3" name="Rectangle 2"/>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6222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hf hdr="0" ftr="0" dt="0"/>
  <p:txStyles>
    <p:title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p:titleStyle>
    <p:bodyStyle>
      <a:lvl1pPr marL="230188" indent="-230188" algn="l" defTabSz="914400" rtl="0" eaLnBrk="1" latinLnBrk="0" hangingPunct="1">
        <a:lnSpc>
          <a:spcPts val="22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ts val="22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ts val="22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88">
          <p15:clr>
            <a:srgbClr val="A4A3A4"/>
          </p15:clr>
        </p15:guide>
        <p15:guide id="2" orient="horz" pos="232">
          <p15:clr>
            <a:srgbClr val="F26B43"/>
          </p15:clr>
        </p15:guide>
        <p15:guide id="3" pos="325">
          <p15:clr>
            <a:srgbClr val="F26B43"/>
          </p15:clr>
        </p15:guide>
        <p15:guide id="4" pos="7355">
          <p15:clr>
            <a:srgbClr val="F26B43"/>
          </p15:clr>
        </p15:guide>
        <p15:guide id="5" pos="1414">
          <p15:clr>
            <a:srgbClr val="A4A3A4"/>
          </p15:clr>
        </p15:guide>
        <p15:guide id="6" pos="1512">
          <p15:clr>
            <a:srgbClr val="A4A3A4"/>
          </p15:clr>
        </p15:guide>
        <p15:guide id="7" pos="3790">
          <p15:clr>
            <a:srgbClr val="A4A3A4"/>
          </p15:clr>
        </p15:guide>
        <p15:guide id="8" pos="4978">
          <p15:clr>
            <a:srgbClr val="A4A3A4"/>
          </p15:clr>
        </p15:guide>
        <p15:guide id="9" pos="5076">
          <p15:clr>
            <a:srgbClr val="A4A3A4"/>
          </p15:clr>
        </p15:guide>
        <p15:guide id="10" pos="6168">
          <p15:clr>
            <a:srgbClr val="A4A3A4"/>
          </p15:clr>
        </p15:guide>
        <p15:guide id="11" pos="6266">
          <p15:clr>
            <a:srgbClr val="A4A3A4"/>
          </p15:clr>
        </p15:guide>
        <p15:guide id="12" pos="2602">
          <p15:clr>
            <a:srgbClr val="A4A3A4"/>
          </p15:clr>
        </p15:guide>
        <p15:guide id="13" pos="2700">
          <p15:clr>
            <a:srgbClr val="A4A3A4"/>
          </p15:clr>
        </p15:guide>
        <p15:guide id="14" orient="horz" pos="3974">
          <p15:clr>
            <a:srgbClr val="F26B43"/>
          </p15:clr>
        </p15:guide>
        <p15:guide id="15" orient="horz" pos="9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nkedin.com/in/luis-parada-54114236" TargetMode="External"/><Relationship Id="rId2" Type="http://schemas.openxmlformats.org/officeDocument/2006/relationships/hyperlink" Target="mailto:lparada@dlapiper.cl"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4D4CB9-6CC0-4702-A2D9-DD5DA39F63BA}"/>
              </a:ext>
            </a:extLst>
          </p:cNvPr>
          <p:cNvPicPr>
            <a:picLocks noChangeAspect="1"/>
          </p:cNvPicPr>
          <p:nvPr/>
        </p:nvPicPr>
        <p:blipFill>
          <a:blip r:embed="rId3"/>
          <a:stretch>
            <a:fillRect/>
          </a:stretch>
        </p:blipFill>
        <p:spPr>
          <a:xfrm>
            <a:off x="17929" y="-195855"/>
            <a:ext cx="12185169" cy="6854158"/>
          </a:xfrm>
          <a:prstGeom prst="rect">
            <a:avLst/>
          </a:prstGeom>
        </p:spPr>
      </p:pic>
      <p:sp>
        <p:nvSpPr>
          <p:cNvPr id="4" name="Title 3"/>
          <p:cNvSpPr>
            <a:spLocks noGrp="1"/>
          </p:cNvSpPr>
          <p:nvPr>
            <p:ph type="title"/>
          </p:nvPr>
        </p:nvSpPr>
        <p:spPr/>
        <p:txBody>
          <a:bodyPr/>
          <a:lstStyle/>
          <a:p>
            <a:r>
              <a:rPr lang="es-ES" b="1" dirty="0"/>
              <a:t>Reglamento interno - importancia</a:t>
            </a:r>
            <a:endParaRPr lang="en-US" dirty="0"/>
          </a:p>
        </p:txBody>
      </p:sp>
      <p:sp>
        <p:nvSpPr>
          <p:cNvPr id="5" name="Text Placeholder 4"/>
          <p:cNvSpPr>
            <a:spLocks noGrp="1"/>
          </p:cNvSpPr>
          <p:nvPr>
            <p:ph type="body" sz="quarter" idx="13"/>
          </p:nvPr>
        </p:nvSpPr>
        <p:spPr/>
        <p:txBody>
          <a:bodyPr/>
          <a:lstStyle/>
          <a:p>
            <a:r>
              <a:rPr lang="en-US" dirty="0"/>
              <a:t>Luis Parada H.</a:t>
            </a:r>
          </a:p>
          <a:p>
            <a:endParaRPr lang="en-US" dirty="0"/>
          </a:p>
        </p:txBody>
      </p:sp>
    </p:spTree>
    <p:extLst>
      <p:ext uri="{BB962C8B-B14F-4D97-AF65-F5344CB8AC3E}">
        <p14:creationId xmlns:p14="http://schemas.microsoft.com/office/powerpoint/2010/main" val="756510952"/>
      </p:ext>
    </p:extLst>
  </p:cSld>
  <p:clrMapOvr>
    <a:masterClrMapping/>
  </p:clrMapOvr>
  <mc:AlternateContent xmlns:mc="http://schemas.openxmlformats.org/markup-compatibility/2006" xmlns:p14="http://schemas.microsoft.com/office/powerpoint/2010/main">
    <mc:Choice Requires="p14">
      <p:transition spd="slow" p14:dur="2000" advTm="3462"/>
    </mc:Choice>
    <mc:Fallback xmlns="">
      <p:transition spd="slow" advTm="346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515938" y="1593269"/>
            <a:ext cx="11421875" cy="4306837"/>
          </a:xfrm>
        </p:spPr>
        <p:txBody>
          <a:bodyPr/>
          <a:lstStyle/>
          <a:p>
            <a:pPr lvl="0"/>
            <a:r>
              <a:rPr lang="es-ES" dirty="0"/>
              <a:t>Impugnación por ilegalidad </a:t>
            </a:r>
            <a:r>
              <a:rPr lang="es-ES" dirty="0">
                <a:sym typeface="Wingdings" panose="05000000000000000000" pitchFamily="2" charset="2"/>
              </a:rPr>
              <a:t> DT</a:t>
            </a:r>
            <a:endParaRPr lang="es-ES" dirty="0"/>
          </a:p>
          <a:p>
            <a:pPr lvl="1"/>
            <a:r>
              <a:rPr lang="es-ES" dirty="0"/>
              <a:t>Trabajadores</a:t>
            </a:r>
          </a:p>
          <a:p>
            <a:pPr lvl="1"/>
            <a:r>
              <a:rPr lang="es-ES" dirty="0"/>
              <a:t>Sindicatos </a:t>
            </a:r>
          </a:p>
          <a:p>
            <a:pPr lvl="0"/>
            <a:r>
              <a:rPr lang="es-CL" dirty="0"/>
              <a:t>¿Cuándo?</a:t>
            </a:r>
          </a:p>
          <a:p>
            <a:pPr lvl="0"/>
            <a:r>
              <a:rPr lang="es-CL" dirty="0"/>
              <a:t>¿Qué puedo hacer?</a:t>
            </a:r>
          </a:p>
        </p:txBody>
      </p:sp>
      <p:sp>
        <p:nvSpPr>
          <p:cNvPr id="11" name="Slide Number Placeholder 10"/>
          <p:cNvSpPr>
            <a:spLocks noGrp="1"/>
          </p:cNvSpPr>
          <p:nvPr>
            <p:ph type="sldNum" sz="quarter" idx="12"/>
          </p:nvPr>
        </p:nvSpPr>
        <p:spPr/>
        <p:txBody>
          <a:bodyPr/>
          <a:lstStyle/>
          <a:p>
            <a:fld id="{F9591D4C-BB8F-AE46-BE73-C616F30BBC5B}" type="slidenum">
              <a:rPr lang="en-US" smtClean="0"/>
              <a:pPr/>
              <a:t>10</a:t>
            </a:fld>
            <a:endParaRPr lang="en-US" dirty="0"/>
          </a:p>
        </p:txBody>
      </p:sp>
      <p:sp>
        <p:nvSpPr>
          <p:cNvPr id="9" name="Text Placeholder 8"/>
          <p:cNvSpPr>
            <a:spLocks noGrp="1"/>
          </p:cNvSpPr>
          <p:nvPr>
            <p:ph type="body" sz="quarter" idx="15"/>
          </p:nvPr>
        </p:nvSpPr>
        <p:spPr/>
        <p:txBody>
          <a:bodyPr/>
          <a:lstStyle/>
          <a:p>
            <a:endParaRPr lang="es-CL" b="1" dirty="0"/>
          </a:p>
        </p:txBody>
      </p:sp>
      <p:sp>
        <p:nvSpPr>
          <p:cNvPr id="6" name="Title 5">
            <a:extLst>
              <a:ext uri="{FF2B5EF4-FFF2-40B4-BE49-F238E27FC236}">
                <a16:creationId xmlns:a16="http://schemas.microsoft.com/office/drawing/2014/main" id="{D1A4F81F-1B1F-4169-BD93-8E5709966C1E}"/>
              </a:ext>
            </a:extLst>
          </p:cNvPr>
          <p:cNvSpPr>
            <a:spLocks noGrp="1"/>
          </p:cNvSpPr>
          <p:nvPr>
            <p:ph type="title"/>
          </p:nvPr>
        </p:nvSpPr>
        <p:spPr/>
        <p:txBody>
          <a:bodyPr/>
          <a:lstStyle/>
          <a:p>
            <a:r>
              <a:rPr lang="es-ES" dirty="0">
                <a:solidFill>
                  <a:srgbClr val="0070C0"/>
                </a:solidFill>
              </a:rPr>
              <a:t>Reglamento interno de orden, higiene y seguridad</a:t>
            </a:r>
            <a:endParaRPr lang="es-CL" dirty="0">
              <a:solidFill>
                <a:srgbClr val="0070C0"/>
              </a:solidFill>
            </a:endParaRPr>
          </a:p>
        </p:txBody>
      </p:sp>
    </p:spTree>
    <p:extLst>
      <p:ext uri="{BB962C8B-B14F-4D97-AF65-F5344CB8AC3E}">
        <p14:creationId xmlns:p14="http://schemas.microsoft.com/office/powerpoint/2010/main" val="135638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515938" y="1205080"/>
            <a:ext cx="11421875" cy="4306837"/>
          </a:xfrm>
        </p:spPr>
        <p:txBody>
          <a:bodyPr/>
          <a:lstStyle/>
          <a:p>
            <a:endParaRPr lang="es-ES" dirty="0">
              <a:sym typeface="Wingdings" panose="05000000000000000000" pitchFamily="2" charset="2"/>
            </a:endParaRPr>
          </a:p>
          <a:p>
            <a:pPr lvl="1"/>
            <a:r>
              <a:rPr lang="es-ES" dirty="0">
                <a:sym typeface="Wingdings" panose="05000000000000000000" pitchFamily="2" charset="2"/>
              </a:rPr>
              <a:t>Revisar que el RIOHS esté al día de manera periódica (anualmente)</a:t>
            </a:r>
          </a:p>
          <a:p>
            <a:pPr lvl="1"/>
            <a:r>
              <a:rPr lang="es-ES" dirty="0">
                <a:sym typeface="Wingdings" panose="05000000000000000000" pitchFamily="2" charset="2"/>
              </a:rPr>
              <a:t>Revisar especialmente exigencias y prohibiciones. </a:t>
            </a:r>
          </a:p>
          <a:p>
            <a:pPr lvl="1"/>
            <a:r>
              <a:rPr lang="es-ES" dirty="0">
                <a:sym typeface="Wingdings" panose="05000000000000000000" pitchFamily="2" charset="2"/>
              </a:rPr>
              <a:t>Mucho ojo con la sección de higiene y seguridad</a:t>
            </a:r>
          </a:p>
          <a:p>
            <a:pPr lvl="2"/>
            <a:r>
              <a:rPr lang="es-ES" dirty="0">
                <a:sym typeface="Wingdings" panose="05000000000000000000" pitchFamily="2" charset="2"/>
              </a:rPr>
              <a:t>Capacitar </a:t>
            </a:r>
          </a:p>
          <a:p>
            <a:pPr lvl="2"/>
            <a:r>
              <a:rPr lang="es-ES" dirty="0">
                <a:sym typeface="Wingdings" panose="05000000000000000000" pitchFamily="2" charset="2"/>
              </a:rPr>
              <a:t>Involucrar a expertos en seguridad </a:t>
            </a:r>
          </a:p>
          <a:p>
            <a:pPr lvl="2"/>
            <a:r>
              <a:rPr lang="es-ES" dirty="0">
                <a:sym typeface="Wingdings" panose="05000000000000000000" pitchFamily="2" charset="2"/>
              </a:rPr>
              <a:t>Involucrar a la mutualidad con la que trabajen </a:t>
            </a:r>
          </a:p>
          <a:p>
            <a:pPr lvl="1"/>
            <a:r>
              <a:rPr lang="es-ES" dirty="0">
                <a:sym typeface="Wingdings" panose="05000000000000000000" pitchFamily="2" charset="2"/>
              </a:rPr>
              <a:t>Preocuparse de aquellas modificaciones que pueden generar  conflicto al interior de la empresa. </a:t>
            </a:r>
          </a:p>
          <a:p>
            <a:pPr lvl="1"/>
            <a:endParaRPr lang="es-ES" dirty="0">
              <a:sym typeface="Wingdings" panose="05000000000000000000" pitchFamily="2" charset="2"/>
            </a:endParaRPr>
          </a:p>
          <a:p>
            <a:pPr marL="0" indent="0">
              <a:buNone/>
            </a:pPr>
            <a:r>
              <a:rPr lang="es-ES" dirty="0">
                <a:sym typeface="Wingdings" panose="05000000000000000000" pitchFamily="2" charset="2"/>
              </a:rPr>
              <a:t>	</a:t>
            </a:r>
            <a:endParaRPr lang="es-ES" dirty="0"/>
          </a:p>
          <a:p>
            <a:pPr lvl="1"/>
            <a:endParaRPr lang="es-ES" dirty="0"/>
          </a:p>
          <a:p>
            <a:endParaRPr lang="es-ES" dirty="0"/>
          </a:p>
          <a:p>
            <a:endParaRPr lang="es-ES" dirty="0"/>
          </a:p>
          <a:p>
            <a:pPr marL="0" indent="0">
              <a:buNone/>
            </a:pPr>
            <a:endParaRPr lang="es-ES" dirty="0"/>
          </a:p>
          <a:p>
            <a:endParaRPr lang="es-ES" dirty="0"/>
          </a:p>
          <a:p>
            <a:endParaRPr lang="es-ES" dirty="0"/>
          </a:p>
          <a:p>
            <a:endParaRPr lang="es-CL" dirty="0"/>
          </a:p>
        </p:txBody>
      </p:sp>
      <p:sp>
        <p:nvSpPr>
          <p:cNvPr id="11" name="Slide Number Placeholder 10"/>
          <p:cNvSpPr>
            <a:spLocks noGrp="1"/>
          </p:cNvSpPr>
          <p:nvPr>
            <p:ph type="sldNum" sz="quarter" idx="12"/>
          </p:nvPr>
        </p:nvSpPr>
        <p:spPr/>
        <p:txBody>
          <a:bodyPr/>
          <a:lstStyle/>
          <a:p>
            <a:fld id="{F9591D4C-BB8F-AE46-BE73-C616F30BBC5B}" type="slidenum">
              <a:rPr lang="en-US" smtClean="0"/>
              <a:pPr/>
              <a:t>11</a:t>
            </a:fld>
            <a:endParaRPr lang="en-US" dirty="0"/>
          </a:p>
        </p:txBody>
      </p:sp>
      <p:sp>
        <p:nvSpPr>
          <p:cNvPr id="9" name="Text Placeholder 8"/>
          <p:cNvSpPr>
            <a:spLocks noGrp="1"/>
          </p:cNvSpPr>
          <p:nvPr>
            <p:ph type="body" sz="quarter" idx="15"/>
          </p:nvPr>
        </p:nvSpPr>
        <p:spPr/>
        <p:txBody>
          <a:bodyPr/>
          <a:lstStyle/>
          <a:p>
            <a:endParaRPr lang="es-CL" b="1" dirty="0"/>
          </a:p>
        </p:txBody>
      </p:sp>
      <p:sp>
        <p:nvSpPr>
          <p:cNvPr id="6" name="Title 5">
            <a:extLst>
              <a:ext uri="{FF2B5EF4-FFF2-40B4-BE49-F238E27FC236}">
                <a16:creationId xmlns:a16="http://schemas.microsoft.com/office/drawing/2014/main" id="{D1A4F81F-1B1F-4169-BD93-8E5709966C1E}"/>
              </a:ext>
            </a:extLst>
          </p:cNvPr>
          <p:cNvSpPr>
            <a:spLocks noGrp="1"/>
          </p:cNvSpPr>
          <p:nvPr>
            <p:ph type="title"/>
          </p:nvPr>
        </p:nvSpPr>
        <p:spPr/>
        <p:txBody>
          <a:bodyPr/>
          <a:lstStyle/>
          <a:p>
            <a:r>
              <a:rPr lang="es-ES" dirty="0">
                <a:solidFill>
                  <a:srgbClr val="0070C0"/>
                </a:solidFill>
              </a:rPr>
              <a:t>Sugerencias finales</a:t>
            </a:r>
            <a:endParaRPr lang="es-CL" dirty="0">
              <a:solidFill>
                <a:srgbClr val="0070C0"/>
              </a:solidFill>
            </a:endParaRPr>
          </a:p>
        </p:txBody>
      </p:sp>
    </p:spTree>
    <p:extLst>
      <p:ext uri="{BB962C8B-B14F-4D97-AF65-F5344CB8AC3E}">
        <p14:creationId xmlns:p14="http://schemas.microsoft.com/office/powerpoint/2010/main" val="291591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D6C4-5702-BC45-80ED-FA8B81BD699A}"/>
              </a:ext>
            </a:extLst>
          </p:cNvPr>
          <p:cNvSpPr>
            <a:spLocks noGrp="1"/>
          </p:cNvSpPr>
          <p:nvPr>
            <p:ph type="title"/>
          </p:nvPr>
        </p:nvSpPr>
        <p:spPr/>
        <p:txBody>
          <a:bodyPr/>
          <a:lstStyle/>
          <a:p>
            <a:r>
              <a:rPr lang="en-US" dirty="0"/>
              <a:t>Gracias</a:t>
            </a:r>
          </a:p>
        </p:txBody>
      </p:sp>
      <p:sp>
        <p:nvSpPr>
          <p:cNvPr id="4" name="Text Placeholder 3"/>
          <p:cNvSpPr>
            <a:spLocks noGrp="1"/>
          </p:cNvSpPr>
          <p:nvPr>
            <p:ph type="body" sz="quarter" idx="13"/>
          </p:nvPr>
        </p:nvSpPr>
        <p:spPr/>
        <p:txBody>
          <a:bodyPr/>
          <a:lstStyle/>
          <a:p>
            <a:endParaRPr lang="en-US"/>
          </a:p>
        </p:txBody>
      </p:sp>
      <p:sp>
        <p:nvSpPr>
          <p:cNvPr id="7" name="Slide Number Placeholder 6"/>
          <p:cNvSpPr>
            <a:spLocks noGrp="1"/>
          </p:cNvSpPr>
          <p:nvPr>
            <p:ph type="sldNum" sz="quarter" idx="4"/>
          </p:nvPr>
        </p:nvSpPr>
        <p:spPr/>
        <p:txBody>
          <a:bodyPr/>
          <a:lstStyle/>
          <a:p>
            <a:fld id="{F9591D4C-BB8F-AE46-BE73-C616F30BBC5B}" type="slidenum">
              <a:rPr lang="en-US" smtClean="0"/>
              <a:pPr/>
              <a:t>12</a:t>
            </a:fld>
            <a:endParaRPr lang="en-US" dirty="0"/>
          </a:p>
        </p:txBody>
      </p:sp>
      <p:pic>
        <p:nvPicPr>
          <p:cNvPr id="5" name="Picture 4">
            <a:extLst>
              <a:ext uri="{FF2B5EF4-FFF2-40B4-BE49-F238E27FC236}">
                <a16:creationId xmlns:a16="http://schemas.microsoft.com/office/drawing/2014/main" id="{78ECB139-4824-F34A-B91E-CA03E438BBDD}"/>
              </a:ext>
            </a:extLst>
          </p:cNvPr>
          <p:cNvPicPr>
            <a:picLocks noChangeAspect="1"/>
          </p:cNvPicPr>
          <p:nvPr/>
        </p:nvPicPr>
        <p:blipFill>
          <a:blip r:embed="rId2"/>
          <a:stretch>
            <a:fillRect/>
          </a:stretch>
        </p:blipFill>
        <p:spPr>
          <a:xfrm>
            <a:off x="0" y="1684306"/>
            <a:ext cx="12192000" cy="3489387"/>
          </a:xfrm>
          <a:prstGeom prst="rect">
            <a:avLst/>
          </a:prstGeom>
        </p:spPr>
      </p:pic>
    </p:spTree>
    <p:extLst>
      <p:ext uri="{BB962C8B-B14F-4D97-AF65-F5344CB8AC3E}">
        <p14:creationId xmlns:p14="http://schemas.microsoft.com/office/powerpoint/2010/main" val="150183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CL"/>
          </a:p>
        </p:txBody>
      </p:sp>
      <p:sp>
        <p:nvSpPr>
          <p:cNvPr id="3" name="Marcador de número de diapositiva 2"/>
          <p:cNvSpPr>
            <a:spLocks noGrp="1"/>
          </p:cNvSpPr>
          <p:nvPr>
            <p:ph type="sldNum" sz="quarter" idx="12"/>
          </p:nvPr>
        </p:nvSpPr>
        <p:spPr/>
        <p:txBody>
          <a:bodyPr/>
          <a:lstStyle/>
          <a:p>
            <a:fld id="{F9591D4C-BB8F-AE46-BE73-C616F30BBC5B}" type="slidenum">
              <a:rPr lang="en-US" smtClean="0">
                <a:solidFill>
                  <a:srgbClr val="182440"/>
                </a:solidFill>
              </a:rPr>
              <a:pPr/>
              <a:t>13</a:t>
            </a:fld>
            <a:endParaRPr lang="en-US" dirty="0">
              <a:solidFill>
                <a:srgbClr val="182440"/>
              </a:solidFill>
            </a:endParaRPr>
          </a:p>
        </p:txBody>
      </p:sp>
      <p:sp>
        <p:nvSpPr>
          <p:cNvPr id="4" name="Marcador de texto 3"/>
          <p:cNvSpPr>
            <a:spLocks noGrp="1"/>
          </p:cNvSpPr>
          <p:nvPr>
            <p:ph type="body" sz="quarter" idx="15"/>
          </p:nvPr>
        </p:nvSpPr>
        <p:spPr/>
        <p:txBody>
          <a:bodyPr/>
          <a:lstStyle/>
          <a:p>
            <a:endParaRPr lang="es-CL"/>
          </a:p>
        </p:txBody>
      </p:sp>
      <p:sp>
        <p:nvSpPr>
          <p:cNvPr id="5" name="Título 4"/>
          <p:cNvSpPr>
            <a:spLocks noGrp="1"/>
          </p:cNvSpPr>
          <p:nvPr>
            <p:ph type="title"/>
          </p:nvPr>
        </p:nvSpPr>
        <p:spPr/>
        <p:txBody>
          <a:bodyPr/>
          <a:lstStyle/>
          <a:p>
            <a:endParaRPr lang="es-CL" dirty="0"/>
          </a:p>
        </p:txBody>
      </p:sp>
      <p:sp>
        <p:nvSpPr>
          <p:cNvPr id="6" name="Marcador de contenido 5"/>
          <p:cNvSpPr>
            <a:spLocks noGrp="1"/>
          </p:cNvSpPr>
          <p:nvPr>
            <p:ph sz="quarter" idx="18"/>
          </p:nvPr>
        </p:nvSpPr>
        <p:spPr>
          <a:xfrm>
            <a:off x="515938" y="1929306"/>
            <a:ext cx="11160125" cy="4426554"/>
          </a:xfrm>
        </p:spPr>
        <p:txBody>
          <a:bodyPr/>
          <a:lstStyle/>
          <a:p>
            <a:pPr marL="457200" lvl="1" indent="0" algn="just" fontAlgn="base">
              <a:spcBef>
                <a:spcPct val="0"/>
              </a:spcBef>
              <a:spcAft>
                <a:spcPct val="0"/>
              </a:spcAft>
              <a:buClrTx/>
              <a:buNone/>
            </a:pPr>
            <a:r>
              <a:rPr lang="es-ES_tradnl" altLang="es-MX" sz="2400" dirty="0">
                <a:latin typeface="Arial" charset="0"/>
                <a:ea typeface="MS PGothic" pitchFamily="34" charset="-128"/>
              </a:rPr>
              <a:t>Para mayor información, contactar al expositor Sr. Luis Parada al +562-27982606 o al correo  </a:t>
            </a:r>
            <a:r>
              <a:rPr lang="es-ES_tradnl" altLang="es-MX" sz="2400" dirty="0">
                <a:latin typeface="Arial" charset="0"/>
                <a:ea typeface="MS PGothic" pitchFamily="34" charset="-128"/>
                <a:hlinkClick r:id="rId2"/>
              </a:rPr>
              <a:t>lparada@dlapiper.cl</a:t>
            </a:r>
            <a:endParaRPr lang="es-ES_tradnl" altLang="es-MX" sz="2400" dirty="0">
              <a:latin typeface="Arial" charset="0"/>
              <a:ea typeface="MS PGothic" pitchFamily="34" charset="-128"/>
            </a:endParaRPr>
          </a:p>
          <a:p>
            <a:pPr marL="457200" lvl="1" indent="0" algn="just" fontAlgn="base">
              <a:spcBef>
                <a:spcPct val="0"/>
              </a:spcBef>
              <a:spcAft>
                <a:spcPct val="0"/>
              </a:spcAft>
              <a:buClrTx/>
              <a:buNone/>
            </a:pPr>
            <a:r>
              <a:rPr lang="es-ES_tradnl" altLang="es-MX" sz="2400" dirty="0" err="1">
                <a:latin typeface="Arial" charset="0"/>
                <a:ea typeface="MS PGothic" pitchFamily="34" charset="-128"/>
              </a:rPr>
              <a:t>Linkedin</a:t>
            </a:r>
            <a:r>
              <a:rPr lang="es-ES_tradnl" altLang="es-MX" sz="2400" dirty="0">
                <a:latin typeface="Arial" charset="0"/>
                <a:ea typeface="MS PGothic" pitchFamily="34" charset="-128"/>
              </a:rPr>
              <a:t>: </a:t>
            </a:r>
            <a:r>
              <a:rPr lang="es-CL" sz="2400" dirty="0">
                <a:latin typeface="Arial" charset="0"/>
                <a:ea typeface="MS PGothic" pitchFamily="34" charset="-128"/>
                <a:hlinkClick r:id="rId3">
                  <a:extLst>
                    <a:ext uri="{A12FA001-AC4F-418D-AE19-62706E023703}">
                      <ahyp:hlinkClr xmlns:ahyp="http://schemas.microsoft.com/office/drawing/2018/hyperlinkcolor" val="tx"/>
                    </a:ext>
                  </a:extLst>
                </a:hlinkClick>
              </a:rPr>
              <a:t>linkedin.com/in/luis-parada-54114236</a:t>
            </a:r>
            <a:r>
              <a:rPr lang="es-CL" sz="2400" dirty="0">
                <a:latin typeface="Arial" charset="0"/>
                <a:ea typeface="MS PGothic" pitchFamily="34" charset="-128"/>
              </a:rPr>
              <a:t> </a:t>
            </a:r>
          </a:p>
          <a:p>
            <a:pPr marL="457200" lvl="1" indent="0" algn="just" fontAlgn="base">
              <a:spcBef>
                <a:spcPct val="0"/>
              </a:spcBef>
              <a:spcAft>
                <a:spcPct val="0"/>
              </a:spcAft>
              <a:buClrTx/>
              <a:buNone/>
            </a:pPr>
            <a:r>
              <a:rPr lang="es-ES_tradnl" altLang="es-MX" sz="2400" dirty="0">
                <a:latin typeface="Arial" charset="0"/>
                <a:ea typeface="MS PGothic" pitchFamily="34" charset="-128"/>
              </a:rPr>
              <a:t> </a:t>
            </a:r>
            <a:endParaRPr lang="es-MX" sz="2400" dirty="0">
              <a:latin typeface="Arial" charset="0"/>
              <a:ea typeface="MS PGothic" pitchFamily="34" charset="-128"/>
            </a:endParaRPr>
          </a:p>
          <a:p>
            <a:pPr marL="457200" lvl="1" indent="0" algn="just" fontAlgn="base">
              <a:spcBef>
                <a:spcPct val="0"/>
              </a:spcBef>
              <a:spcAft>
                <a:spcPct val="0"/>
              </a:spcAft>
              <a:buClrTx/>
              <a:buNone/>
            </a:pPr>
            <a:r>
              <a:rPr lang="es-MX" sz="2400" dirty="0">
                <a:latin typeface="Arial" charset="0"/>
                <a:ea typeface="MS PGothic" pitchFamily="34" charset="-128"/>
              </a:rPr>
              <a:t>Esta presentación provee de información breve sobre ciertas cuestiones de carácter legal o comercial en Chile, y no tiene por fin analizar en detalle las materias contenidas en este, ni tampoco está destinado a proporcionar un consejo legal particular sobre las mismas. Se sugiere buscar asistencia legal antes de tomar una decisión relativa a las materias contenidas en esta presentación. Esta presentación no puede ser reproducida por cualquier medio o en parte alguna, sin el consentimiento previo de © DLA Piper </a:t>
            </a:r>
            <a:r>
              <a:rPr lang="es-MX" sz="2400">
                <a:latin typeface="Arial" charset="0"/>
                <a:ea typeface="MS PGothic" pitchFamily="34" charset="-128"/>
              </a:rPr>
              <a:t>Chile 2024.</a:t>
            </a:r>
            <a:endParaRPr lang="es-ES_tradnl" altLang="es-MX" sz="2400" i="1" dirty="0">
              <a:latin typeface="Arial" charset="0"/>
              <a:ea typeface="MS PGothic" pitchFamily="34" charset="-128"/>
            </a:endParaRPr>
          </a:p>
          <a:p>
            <a:pPr marL="457200" lvl="2" indent="0">
              <a:buNone/>
            </a:pPr>
            <a:endParaRPr lang="es-ES_tradnl" altLang="es-CL" sz="2800" dirty="0"/>
          </a:p>
          <a:p>
            <a:endParaRPr lang="es-CL" dirty="0">
              <a:sym typeface="Wingdings" panose="05000000000000000000" pitchFamily="2" charset="2"/>
            </a:endParaRPr>
          </a:p>
          <a:p>
            <a:endParaRPr lang="es-CL" dirty="0">
              <a:sym typeface="Wingdings" panose="05000000000000000000" pitchFamily="2" charset="2"/>
            </a:endParaRPr>
          </a:p>
          <a:p>
            <a:pPr lvl="2"/>
            <a:endParaRPr lang="es-CL" dirty="0">
              <a:sym typeface="Wingdings" panose="05000000000000000000" pitchFamily="2" charset="2"/>
            </a:endParaRPr>
          </a:p>
        </p:txBody>
      </p:sp>
    </p:spTree>
    <p:extLst>
      <p:ext uri="{BB962C8B-B14F-4D97-AF65-F5344CB8AC3E}">
        <p14:creationId xmlns:p14="http://schemas.microsoft.com/office/powerpoint/2010/main" val="194078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515937" y="1136469"/>
            <a:ext cx="11421875" cy="4306837"/>
          </a:xfrm>
        </p:spPr>
        <p:txBody>
          <a:bodyPr/>
          <a:lstStyle/>
          <a:p>
            <a:endParaRPr lang="es-ES" dirty="0"/>
          </a:p>
          <a:p>
            <a:endParaRPr lang="es-ES" dirty="0"/>
          </a:p>
          <a:p>
            <a:endParaRPr lang="es-CL" dirty="0"/>
          </a:p>
        </p:txBody>
      </p:sp>
      <p:sp>
        <p:nvSpPr>
          <p:cNvPr id="11" name="Slide Number Placeholder 10"/>
          <p:cNvSpPr>
            <a:spLocks noGrp="1"/>
          </p:cNvSpPr>
          <p:nvPr>
            <p:ph type="sldNum" sz="quarter" idx="12"/>
          </p:nvPr>
        </p:nvSpPr>
        <p:spPr/>
        <p:txBody>
          <a:bodyPr/>
          <a:lstStyle/>
          <a:p>
            <a:fld id="{F9591D4C-BB8F-AE46-BE73-C616F30BBC5B}" type="slidenum">
              <a:rPr lang="en-US" smtClean="0"/>
              <a:pPr/>
              <a:t>2</a:t>
            </a:fld>
            <a:endParaRPr lang="en-US" dirty="0"/>
          </a:p>
        </p:txBody>
      </p:sp>
      <p:sp>
        <p:nvSpPr>
          <p:cNvPr id="9" name="Text Placeholder 8"/>
          <p:cNvSpPr>
            <a:spLocks noGrp="1"/>
          </p:cNvSpPr>
          <p:nvPr>
            <p:ph type="body" sz="quarter" idx="15"/>
          </p:nvPr>
        </p:nvSpPr>
        <p:spPr/>
        <p:txBody>
          <a:bodyPr/>
          <a:lstStyle/>
          <a:p>
            <a:endParaRPr lang="es-CL" b="1" dirty="0"/>
          </a:p>
        </p:txBody>
      </p:sp>
      <p:sp>
        <p:nvSpPr>
          <p:cNvPr id="6" name="Title 5">
            <a:extLst>
              <a:ext uri="{FF2B5EF4-FFF2-40B4-BE49-F238E27FC236}">
                <a16:creationId xmlns:a16="http://schemas.microsoft.com/office/drawing/2014/main" id="{D1A4F81F-1B1F-4169-BD93-8E5709966C1E}"/>
              </a:ext>
            </a:extLst>
          </p:cNvPr>
          <p:cNvSpPr>
            <a:spLocks noGrp="1"/>
          </p:cNvSpPr>
          <p:nvPr>
            <p:ph type="title"/>
          </p:nvPr>
        </p:nvSpPr>
        <p:spPr/>
        <p:txBody>
          <a:bodyPr/>
          <a:lstStyle/>
          <a:p>
            <a:endParaRPr lang="es-CL" dirty="0">
              <a:solidFill>
                <a:srgbClr val="0070C0"/>
              </a:solidFill>
            </a:endParaRPr>
          </a:p>
        </p:txBody>
      </p:sp>
      <p:pic>
        <p:nvPicPr>
          <p:cNvPr id="1026" name="Picture 2" descr="Memes Comewawas - &quot;Escriba joven, sin miedo, que en Chile nadie lee&quot;, le  decía Diego Barros Arana a Andrés Bello en el siglo XIX | Facebook">
            <a:extLst>
              <a:ext uri="{FF2B5EF4-FFF2-40B4-BE49-F238E27FC236}">
                <a16:creationId xmlns:a16="http://schemas.microsoft.com/office/drawing/2014/main" id="{6FF4507C-C22D-FB48-4D0B-CA7DE2E66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547" y="3712464"/>
            <a:ext cx="4090003" cy="17308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taScope.io en LinkedIn: Reglamento Interno de Orden, Higiene y Seguridad  - RIOHS">
            <a:extLst>
              <a:ext uri="{FF2B5EF4-FFF2-40B4-BE49-F238E27FC236}">
                <a16:creationId xmlns:a16="http://schemas.microsoft.com/office/drawing/2014/main" id="{3FD6CF2F-BA41-A338-9C26-E9CB25E83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233" y="177593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44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515938" y="1593269"/>
            <a:ext cx="11421875" cy="4306837"/>
          </a:xfrm>
        </p:spPr>
        <p:txBody>
          <a:bodyPr/>
          <a:lstStyle/>
          <a:p>
            <a:r>
              <a:rPr lang="es-ES" dirty="0">
                <a:sym typeface="Wingdings" panose="05000000000000000000" pitchFamily="2" charset="2"/>
              </a:rPr>
              <a:t>¿Qué es un reglamento interno?</a:t>
            </a:r>
          </a:p>
          <a:p>
            <a:r>
              <a:rPr lang="es-ES" dirty="0">
                <a:sym typeface="Wingdings" panose="05000000000000000000" pitchFamily="2" charset="2"/>
              </a:rPr>
              <a:t>¿Es parte del contrato? </a:t>
            </a:r>
          </a:p>
          <a:p>
            <a:pPr marL="0" indent="0">
              <a:buNone/>
            </a:pPr>
            <a:endParaRPr lang="es-ES" dirty="0">
              <a:sym typeface="Wingdings" panose="05000000000000000000" pitchFamily="2" charset="2"/>
            </a:endParaRPr>
          </a:p>
          <a:p>
            <a:r>
              <a:rPr lang="es-ES" dirty="0">
                <a:sym typeface="Wingdings" panose="05000000000000000000" pitchFamily="2" charset="2"/>
              </a:rPr>
              <a:t>Pero, ¿por qué es importante?</a:t>
            </a:r>
          </a:p>
          <a:p>
            <a:pPr lvl="1"/>
            <a:r>
              <a:rPr lang="es-ES" dirty="0">
                <a:sym typeface="Wingdings" panose="05000000000000000000" pitchFamily="2" charset="2"/>
              </a:rPr>
              <a:t>Obligación legal </a:t>
            </a:r>
          </a:p>
          <a:p>
            <a:pPr lvl="1"/>
            <a:r>
              <a:rPr lang="es-ES" dirty="0">
                <a:sym typeface="Wingdings" panose="05000000000000000000" pitchFamily="2" charset="2"/>
              </a:rPr>
              <a:t>Sentido mismo del documento  </a:t>
            </a:r>
            <a:r>
              <a:rPr lang="es-CL" dirty="0"/>
              <a:t>normas claras de comportamiento y responsabilidades, cultura organizacional.</a:t>
            </a:r>
          </a:p>
          <a:p>
            <a:pPr lvl="1"/>
            <a:r>
              <a:rPr lang="es-CL" dirty="0"/>
              <a:t>Respaldo para la empresa </a:t>
            </a:r>
            <a:r>
              <a:rPr lang="es-CL" dirty="0">
                <a:sym typeface="Wingdings" panose="05000000000000000000" pitchFamily="2" charset="2"/>
              </a:rPr>
              <a:t> </a:t>
            </a:r>
            <a:r>
              <a:rPr lang="es-CL" dirty="0"/>
              <a:t>evidencia de que la empresa ha establecido políticas y procedimientos claros</a:t>
            </a:r>
          </a:p>
          <a:p>
            <a:pPr lvl="2"/>
            <a:r>
              <a:rPr lang="es-CL" dirty="0"/>
              <a:t>Muy importante en caso de accidentes! </a:t>
            </a:r>
          </a:p>
          <a:p>
            <a:pPr lvl="1"/>
            <a:r>
              <a:rPr lang="es-CL" dirty="0"/>
              <a:t>Cultura de respeto y colaboración </a:t>
            </a:r>
            <a:r>
              <a:rPr lang="es-CL" dirty="0">
                <a:sym typeface="Wingdings" panose="05000000000000000000" pitchFamily="2" charset="2"/>
              </a:rPr>
              <a:t> Ley Karin!</a:t>
            </a:r>
            <a:endParaRPr lang="es-CL" dirty="0"/>
          </a:p>
          <a:p>
            <a:pPr lvl="1"/>
            <a:endParaRPr lang="es-ES" dirty="0"/>
          </a:p>
          <a:p>
            <a:endParaRPr lang="es-ES" dirty="0"/>
          </a:p>
          <a:p>
            <a:endParaRPr lang="es-ES" dirty="0"/>
          </a:p>
          <a:p>
            <a:endParaRPr lang="es-CL" dirty="0"/>
          </a:p>
        </p:txBody>
      </p:sp>
      <p:sp>
        <p:nvSpPr>
          <p:cNvPr id="11" name="Slide Number Placeholder 10"/>
          <p:cNvSpPr>
            <a:spLocks noGrp="1"/>
          </p:cNvSpPr>
          <p:nvPr>
            <p:ph type="sldNum" sz="quarter" idx="12"/>
          </p:nvPr>
        </p:nvSpPr>
        <p:spPr/>
        <p:txBody>
          <a:bodyPr/>
          <a:lstStyle/>
          <a:p>
            <a:fld id="{F9591D4C-BB8F-AE46-BE73-C616F30BBC5B}" type="slidenum">
              <a:rPr lang="en-US" smtClean="0"/>
              <a:pPr/>
              <a:t>3</a:t>
            </a:fld>
            <a:endParaRPr lang="en-US" dirty="0"/>
          </a:p>
        </p:txBody>
      </p:sp>
      <p:sp>
        <p:nvSpPr>
          <p:cNvPr id="9" name="Text Placeholder 8"/>
          <p:cNvSpPr>
            <a:spLocks noGrp="1"/>
          </p:cNvSpPr>
          <p:nvPr>
            <p:ph type="body" sz="quarter" idx="15"/>
          </p:nvPr>
        </p:nvSpPr>
        <p:spPr/>
        <p:txBody>
          <a:bodyPr/>
          <a:lstStyle/>
          <a:p>
            <a:endParaRPr lang="es-CL" b="1" dirty="0"/>
          </a:p>
        </p:txBody>
      </p:sp>
      <p:sp>
        <p:nvSpPr>
          <p:cNvPr id="6" name="Title 5">
            <a:extLst>
              <a:ext uri="{FF2B5EF4-FFF2-40B4-BE49-F238E27FC236}">
                <a16:creationId xmlns:a16="http://schemas.microsoft.com/office/drawing/2014/main" id="{D1A4F81F-1B1F-4169-BD93-8E5709966C1E}"/>
              </a:ext>
            </a:extLst>
          </p:cNvPr>
          <p:cNvSpPr>
            <a:spLocks noGrp="1"/>
          </p:cNvSpPr>
          <p:nvPr>
            <p:ph type="title"/>
          </p:nvPr>
        </p:nvSpPr>
        <p:spPr/>
        <p:txBody>
          <a:bodyPr/>
          <a:lstStyle/>
          <a:p>
            <a:endParaRPr lang="es-CL" dirty="0">
              <a:solidFill>
                <a:srgbClr val="0070C0"/>
              </a:solidFill>
            </a:endParaRPr>
          </a:p>
        </p:txBody>
      </p:sp>
    </p:spTree>
    <p:extLst>
      <p:ext uri="{BB962C8B-B14F-4D97-AF65-F5344CB8AC3E}">
        <p14:creationId xmlns:p14="http://schemas.microsoft.com/office/powerpoint/2010/main" val="24335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542AA97A-74C6-F82F-712D-F87001099273}"/>
              </a:ext>
            </a:extLst>
          </p:cNvPr>
          <p:cNvGraphicFramePr>
            <a:graphicFrameLocks noGrp="1"/>
          </p:cNvGraphicFramePr>
          <p:nvPr>
            <p:ph sz="quarter" idx="18"/>
            <p:extLst>
              <p:ext uri="{D42A27DB-BD31-4B8C-83A1-F6EECF244321}">
                <p14:modId xmlns:p14="http://schemas.microsoft.com/office/powerpoint/2010/main" val="228237042"/>
              </p:ext>
            </p:extLst>
          </p:nvPr>
        </p:nvGraphicFramePr>
        <p:xfrm>
          <a:off x="515938" y="1882775"/>
          <a:ext cx="11160125" cy="442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texto 2">
            <a:extLst>
              <a:ext uri="{FF2B5EF4-FFF2-40B4-BE49-F238E27FC236}">
                <a16:creationId xmlns:a16="http://schemas.microsoft.com/office/drawing/2014/main" id="{6D124280-4785-E83A-FEC5-F5B398ACDEFA}"/>
              </a:ext>
            </a:extLst>
          </p:cNvPr>
          <p:cNvSpPr>
            <a:spLocks noGrp="1"/>
          </p:cNvSpPr>
          <p:nvPr>
            <p:ph type="body" idx="1"/>
          </p:nvPr>
        </p:nvSpPr>
        <p:spPr/>
        <p:txBody>
          <a:bodyPr/>
          <a:lstStyle/>
          <a:p>
            <a:endParaRPr lang="es-CL"/>
          </a:p>
        </p:txBody>
      </p:sp>
      <p:sp>
        <p:nvSpPr>
          <p:cNvPr id="4" name="Marcador de número de diapositiva 3">
            <a:extLst>
              <a:ext uri="{FF2B5EF4-FFF2-40B4-BE49-F238E27FC236}">
                <a16:creationId xmlns:a16="http://schemas.microsoft.com/office/drawing/2014/main" id="{F532FB01-750B-4B21-9F15-FEE14DDC3CE4}"/>
              </a:ext>
            </a:extLst>
          </p:cNvPr>
          <p:cNvSpPr>
            <a:spLocks noGrp="1"/>
          </p:cNvSpPr>
          <p:nvPr>
            <p:ph type="sldNum" sz="quarter" idx="12"/>
          </p:nvPr>
        </p:nvSpPr>
        <p:spPr/>
        <p:txBody>
          <a:bodyPr/>
          <a:lstStyle/>
          <a:p>
            <a:fld id="{F9591D4C-BB8F-AE46-BE73-C616F30BBC5B}" type="slidenum">
              <a:rPr lang="en-US" smtClean="0">
                <a:solidFill>
                  <a:srgbClr val="FFFFFF"/>
                </a:solidFill>
              </a:rPr>
              <a:pPr/>
              <a:t>4</a:t>
            </a:fld>
            <a:endParaRPr lang="en-US" dirty="0">
              <a:solidFill>
                <a:srgbClr val="FFFFFF"/>
              </a:solidFill>
            </a:endParaRPr>
          </a:p>
        </p:txBody>
      </p:sp>
      <p:sp>
        <p:nvSpPr>
          <p:cNvPr id="5" name="Marcador de texto 4">
            <a:extLst>
              <a:ext uri="{FF2B5EF4-FFF2-40B4-BE49-F238E27FC236}">
                <a16:creationId xmlns:a16="http://schemas.microsoft.com/office/drawing/2014/main" id="{851AED2D-0242-AE1B-3F65-46734D5696BD}"/>
              </a:ext>
            </a:extLst>
          </p:cNvPr>
          <p:cNvSpPr>
            <a:spLocks noGrp="1"/>
          </p:cNvSpPr>
          <p:nvPr>
            <p:ph type="body" sz="quarter" idx="15"/>
          </p:nvPr>
        </p:nvSpPr>
        <p:spPr/>
        <p:txBody>
          <a:bodyPr/>
          <a:lstStyle/>
          <a:p>
            <a:endParaRPr lang="es-CL"/>
          </a:p>
        </p:txBody>
      </p:sp>
      <p:sp>
        <p:nvSpPr>
          <p:cNvPr id="6" name="Título 5">
            <a:extLst>
              <a:ext uri="{FF2B5EF4-FFF2-40B4-BE49-F238E27FC236}">
                <a16:creationId xmlns:a16="http://schemas.microsoft.com/office/drawing/2014/main" id="{55298812-8629-9B2B-BC2E-28F700E9E263}"/>
              </a:ext>
            </a:extLst>
          </p:cNvPr>
          <p:cNvSpPr>
            <a:spLocks noGrp="1"/>
          </p:cNvSpPr>
          <p:nvPr>
            <p:ph type="title"/>
          </p:nvPr>
        </p:nvSpPr>
        <p:spPr/>
        <p:txBody>
          <a:bodyPr/>
          <a:lstStyle/>
          <a:p>
            <a:endParaRPr lang="es-CL"/>
          </a:p>
        </p:txBody>
      </p:sp>
    </p:spTree>
    <p:extLst>
      <p:ext uri="{BB962C8B-B14F-4D97-AF65-F5344CB8AC3E}">
        <p14:creationId xmlns:p14="http://schemas.microsoft.com/office/powerpoint/2010/main" val="7693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515938" y="1593269"/>
            <a:ext cx="11421875" cy="4306837"/>
          </a:xfrm>
        </p:spPr>
        <p:txBody>
          <a:bodyPr/>
          <a:lstStyle/>
          <a:p>
            <a:r>
              <a:rPr lang="es-ES" dirty="0">
                <a:sym typeface="Wingdings" panose="05000000000000000000" pitchFamily="2" charset="2"/>
              </a:rPr>
              <a:t>Toda empresa indistinta del número de trabajadores</a:t>
            </a:r>
          </a:p>
          <a:p>
            <a:r>
              <a:rPr lang="es-ES" dirty="0">
                <a:sym typeface="Wingdings" panose="05000000000000000000" pitchFamily="2" charset="2"/>
              </a:rPr>
              <a:t>Fuentes  Ley 16.744 y DS 40</a:t>
            </a:r>
          </a:p>
          <a:p>
            <a:r>
              <a:rPr lang="es-ES" dirty="0"/>
              <a:t>Estructura</a:t>
            </a:r>
          </a:p>
          <a:p>
            <a:pPr lvl="1"/>
            <a:r>
              <a:rPr lang="es-CL" b="1" dirty="0"/>
              <a:t>Preámbulo</a:t>
            </a:r>
            <a:r>
              <a:rPr lang="es-CL" dirty="0"/>
              <a:t>: Introducción y objetivos del reglamento.</a:t>
            </a:r>
          </a:p>
          <a:p>
            <a:pPr lvl="1"/>
            <a:r>
              <a:rPr lang="es-CL" b="1" dirty="0"/>
              <a:t>Disposiciones generales</a:t>
            </a:r>
            <a:r>
              <a:rPr lang="es-CL" dirty="0"/>
              <a:t>: Normas y definiciones básicas, incluyendo procedimientos para exámenes médicos de los trabajadores, </a:t>
            </a:r>
            <a:r>
              <a:rPr lang="es-CL" dirty="0" err="1"/>
              <a:t>epp</a:t>
            </a:r>
            <a:r>
              <a:rPr lang="es-CL" dirty="0"/>
              <a:t>, trabajo seguro, investigación de accidentes.</a:t>
            </a:r>
          </a:p>
          <a:p>
            <a:pPr lvl="1"/>
            <a:r>
              <a:rPr lang="es-CL" b="1" dirty="0"/>
              <a:t>Obligaciones</a:t>
            </a:r>
            <a:r>
              <a:rPr lang="es-CL" dirty="0"/>
              <a:t>: Responsabilidades de empleadores y trabajadores, como el uso correcto de equipos de protección personal y la cooperación en la investigación de accidentes.</a:t>
            </a:r>
          </a:p>
          <a:p>
            <a:pPr lvl="1"/>
            <a:r>
              <a:rPr lang="es-CL" b="1" dirty="0"/>
              <a:t>Prohibiciones</a:t>
            </a:r>
            <a:r>
              <a:rPr lang="es-CL" dirty="0"/>
              <a:t>: Acciones y conductas prohibidas para garantizar la seguridad y salud en el trabajo (alcohol, intervención de maquinarias, </a:t>
            </a:r>
            <a:r>
              <a:rPr lang="es-CL" dirty="0" err="1"/>
              <a:t>etc</a:t>
            </a:r>
            <a:r>
              <a:rPr lang="es-CL" dirty="0"/>
              <a:t>). </a:t>
            </a:r>
          </a:p>
          <a:p>
            <a:pPr lvl="1"/>
            <a:r>
              <a:rPr lang="es-CL" b="1" dirty="0"/>
              <a:t>Sanciones</a:t>
            </a:r>
            <a:r>
              <a:rPr lang="es-CL" dirty="0"/>
              <a:t>: Consecuencias y medidas disciplinarias en caso de incumplimiento de las normas establecidas </a:t>
            </a:r>
            <a:r>
              <a:rPr lang="es-CL" dirty="0">
                <a:sym typeface="Wingdings" panose="05000000000000000000" pitchFamily="2" charset="2"/>
              </a:rPr>
              <a:t> multa.</a:t>
            </a:r>
          </a:p>
          <a:p>
            <a:pPr lvl="1"/>
            <a:r>
              <a:rPr lang="es-CL" dirty="0">
                <a:sym typeface="Wingdings" panose="05000000000000000000" pitchFamily="2" charset="2"/>
              </a:rPr>
              <a:t>Procedimiento de reclamos conforme a Ley 16.744</a:t>
            </a:r>
          </a:p>
          <a:p>
            <a:pPr lvl="1"/>
            <a:r>
              <a:rPr lang="es-CL" dirty="0">
                <a:sym typeface="Wingdings" panose="05000000000000000000" pitchFamily="2" charset="2"/>
              </a:rPr>
              <a:t>Usualmente  derecho a saber.</a:t>
            </a:r>
            <a:endParaRPr lang="es-CL" dirty="0"/>
          </a:p>
          <a:p>
            <a:r>
              <a:rPr lang="es-CL" dirty="0"/>
              <a:t> </a:t>
            </a:r>
          </a:p>
          <a:p>
            <a:endParaRPr lang="es-ES" dirty="0"/>
          </a:p>
          <a:p>
            <a:endParaRPr lang="es-ES" dirty="0"/>
          </a:p>
          <a:p>
            <a:endParaRPr lang="es-ES" dirty="0"/>
          </a:p>
          <a:p>
            <a:endParaRPr lang="es-CL" dirty="0"/>
          </a:p>
        </p:txBody>
      </p:sp>
      <p:sp>
        <p:nvSpPr>
          <p:cNvPr id="11" name="Slide Number Placeholder 10"/>
          <p:cNvSpPr>
            <a:spLocks noGrp="1"/>
          </p:cNvSpPr>
          <p:nvPr>
            <p:ph type="sldNum" sz="quarter" idx="12"/>
          </p:nvPr>
        </p:nvSpPr>
        <p:spPr/>
        <p:txBody>
          <a:bodyPr/>
          <a:lstStyle/>
          <a:p>
            <a:fld id="{F9591D4C-BB8F-AE46-BE73-C616F30BBC5B}" type="slidenum">
              <a:rPr lang="en-US" smtClean="0"/>
              <a:pPr/>
              <a:t>5</a:t>
            </a:fld>
            <a:endParaRPr lang="en-US" dirty="0"/>
          </a:p>
        </p:txBody>
      </p:sp>
      <p:sp>
        <p:nvSpPr>
          <p:cNvPr id="9" name="Text Placeholder 8"/>
          <p:cNvSpPr>
            <a:spLocks noGrp="1"/>
          </p:cNvSpPr>
          <p:nvPr>
            <p:ph type="body" sz="quarter" idx="15"/>
          </p:nvPr>
        </p:nvSpPr>
        <p:spPr/>
        <p:txBody>
          <a:bodyPr/>
          <a:lstStyle/>
          <a:p>
            <a:endParaRPr lang="es-CL" b="1" dirty="0"/>
          </a:p>
        </p:txBody>
      </p:sp>
      <p:sp>
        <p:nvSpPr>
          <p:cNvPr id="6" name="Title 5">
            <a:extLst>
              <a:ext uri="{FF2B5EF4-FFF2-40B4-BE49-F238E27FC236}">
                <a16:creationId xmlns:a16="http://schemas.microsoft.com/office/drawing/2014/main" id="{D1A4F81F-1B1F-4169-BD93-8E5709966C1E}"/>
              </a:ext>
            </a:extLst>
          </p:cNvPr>
          <p:cNvSpPr>
            <a:spLocks noGrp="1"/>
          </p:cNvSpPr>
          <p:nvPr>
            <p:ph type="title"/>
          </p:nvPr>
        </p:nvSpPr>
        <p:spPr/>
        <p:txBody>
          <a:bodyPr/>
          <a:lstStyle/>
          <a:p>
            <a:r>
              <a:rPr lang="es-ES" dirty="0">
                <a:solidFill>
                  <a:srgbClr val="0070C0"/>
                </a:solidFill>
              </a:rPr>
              <a:t>Reglamento de higiene y seguridad</a:t>
            </a:r>
            <a:endParaRPr lang="es-CL" dirty="0">
              <a:solidFill>
                <a:srgbClr val="0070C0"/>
              </a:solidFill>
            </a:endParaRPr>
          </a:p>
        </p:txBody>
      </p:sp>
    </p:spTree>
    <p:extLst>
      <p:ext uri="{BB962C8B-B14F-4D97-AF65-F5344CB8AC3E}">
        <p14:creationId xmlns:p14="http://schemas.microsoft.com/office/powerpoint/2010/main" val="122120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515938" y="1593269"/>
            <a:ext cx="11421875" cy="4306837"/>
          </a:xfrm>
        </p:spPr>
        <p:txBody>
          <a:bodyPr/>
          <a:lstStyle/>
          <a:p>
            <a:r>
              <a:rPr lang="es-ES" dirty="0">
                <a:sym typeface="Wingdings" panose="05000000000000000000" pitchFamily="2" charset="2"/>
              </a:rPr>
              <a:t>10 o más trabajadores</a:t>
            </a:r>
          </a:p>
          <a:p>
            <a:pPr lvl="0"/>
            <a:r>
              <a:rPr lang="es-CL" b="1" dirty="0"/>
              <a:t>Horario de Trabajo</a:t>
            </a:r>
            <a:endParaRPr lang="es-CL" dirty="0"/>
          </a:p>
          <a:p>
            <a:pPr lvl="1"/>
            <a:r>
              <a:rPr lang="es-CL" dirty="0"/>
              <a:t>Inicio y término del trabajo</a:t>
            </a:r>
          </a:p>
          <a:p>
            <a:pPr lvl="1"/>
            <a:r>
              <a:rPr lang="es-CL" dirty="0"/>
              <a:t>Horarios de cada turno (si aplica)</a:t>
            </a:r>
          </a:p>
          <a:p>
            <a:pPr lvl="0"/>
            <a:r>
              <a:rPr lang="es-CL" b="1" dirty="0"/>
              <a:t>Descansos</a:t>
            </a:r>
            <a:endParaRPr lang="es-CL" dirty="0"/>
          </a:p>
          <a:p>
            <a:pPr lvl="0"/>
            <a:r>
              <a:rPr lang="es-CL" b="1" dirty="0"/>
              <a:t>Remuneraciones</a:t>
            </a:r>
            <a:endParaRPr lang="es-CL" dirty="0"/>
          </a:p>
          <a:p>
            <a:pPr lvl="1"/>
            <a:r>
              <a:rPr lang="es-CL" dirty="0"/>
              <a:t>Tipos</a:t>
            </a:r>
          </a:p>
          <a:p>
            <a:pPr lvl="0"/>
            <a:r>
              <a:rPr lang="es-CL" b="1" dirty="0"/>
              <a:t>Pago</a:t>
            </a:r>
            <a:endParaRPr lang="es-CL" dirty="0"/>
          </a:p>
          <a:p>
            <a:pPr lvl="1"/>
            <a:r>
              <a:rPr lang="es-CL" dirty="0"/>
              <a:t>Lugar, día y hora</a:t>
            </a:r>
          </a:p>
          <a:p>
            <a:pPr lvl="0"/>
            <a:r>
              <a:rPr lang="es-CL" b="1" dirty="0">
                <a:solidFill>
                  <a:schemeClr val="accent6">
                    <a:lumMod val="75000"/>
                  </a:schemeClr>
                </a:solidFill>
              </a:rPr>
              <a:t>Obligaciones y Prohibiciones</a:t>
            </a:r>
            <a:endParaRPr lang="es-CL" dirty="0">
              <a:solidFill>
                <a:schemeClr val="accent6">
                  <a:lumMod val="75000"/>
                </a:schemeClr>
              </a:solidFill>
            </a:endParaRPr>
          </a:p>
          <a:p>
            <a:endParaRPr lang="es-ES" dirty="0">
              <a:sym typeface="Wingdings" panose="05000000000000000000" pitchFamily="2" charset="2"/>
            </a:endParaRPr>
          </a:p>
          <a:p>
            <a:pPr marL="0" indent="0">
              <a:buNone/>
            </a:pPr>
            <a:r>
              <a:rPr lang="es-CL" dirty="0"/>
              <a:t> </a:t>
            </a:r>
          </a:p>
          <a:p>
            <a:endParaRPr lang="es-ES" dirty="0"/>
          </a:p>
          <a:p>
            <a:endParaRPr lang="es-ES" dirty="0"/>
          </a:p>
          <a:p>
            <a:endParaRPr lang="es-ES" dirty="0"/>
          </a:p>
          <a:p>
            <a:endParaRPr lang="es-CL" dirty="0"/>
          </a:p>
        </p:txBody>
      </p:sp>
      <p:sp>
        <p:nvSpPr>
          <p:cNvPr id="11" name="Slide Number Placeholder 10"/>
          <p:cNvSpPr>
            <a:spLocks noGrp="1"/>
          </p:cNvSpPr>
          <p:nvPr>
            <p:ph type="sldNum" sz="quarter" idx="12"/>
          </p:nvPr>
        </p:nvSpPr>
        <p:spPr/>
        <p:txBody>
          <a:bodyPr/>
          <a:lstStyle/>
          <a:p>
            <a:fld id="{F9591D4C-BB8F-AE46-BE73-C616F30BBC5B}" type="slidenum">
              <a:rPr lang="en-US" smtClean="0"/>
              <a:pPr/>
              <a:t>6</a:t>
            </a:fld>
            <a:endParaRPr lang="en-US" dirty="0"/>
          </a:p>
        </p:txBody>
      </p:sp>
      <p:sp>
        <p:nvSpPr>
          <p:cNvPr id="9" name="Text Placeholder 8"/>
          <p:cNvSpPr>
            <a:spLocks noGrp="1"/>
          </p:cNvSpPr>
          <p:nvPr>
            <p:ph type="body" sz="quarter" idx="15"/>
          </p:nvPr>
        </p:nvSpPr>
        <p:spPr/>
        <p:txBody>
          <a:bodyPr/>
          <a:lstStyle/>
          <a:p>
            <a:endParaRPr lang="es-CL" b="1" dirty="0"/>
          </a:p>
        </p:txBody>
      </p:sp>
      <p:sp>
        <p:nvSpPr>
          <p:cNvPr id="6" name="Title 5">
            <a:extLst>
              <a:ext uri="{FF2B5EF4-FFF2-40B4-BE49-F238E27FC236}">
                <a16:creationId xmlns:a16="http://schemas.microsoft.com/office/drawing/2014/main" id="{D1A4F81F-1B1F-4169-BD93-8E5709966C1E}"/>
              </a:ext>
            </a:extLst>
          </p:cNvPr>
          <p:cNvSpPr>
            <a:spLocks noGrp="1"/>
          </p:cNvSpPr>
          <p:nvPr>
            <p:ph type="title"/>
          </p:nvPr>
        </p:nvSpPr>
        <p:spPr/>
        <p:txBody>
          <a:bodyPr/>
          <a:lstStyle/>
          <a:p>
            <a:r>
              <a:rPr lang="es-ES" dirty="0">
                <a:solidFill>
                  <a:srgbClr val="0070C0"/>
                </a:solidFill>
              </a:rPr>
              <a:t>Reglamento interno de orden, higiene y seguridad</a:t>
            </a:r>
            <a:endParaRPr lang="es-CL" dirty="0">
              <a:solidFill>
                <a:srgbClr val="0070C0"/>
              </a:solidFill>
            </a:endParaRPr>
          </a:p>
        </p:txBody>
      </p:sp>
      <p:sp>
        <p:nvSpPr>
          <p:cNvPr id="3" name="Rectángulo 2">
            <a:extLst>
              <a:ext uri="{FF2B5EF4-FFF2-40B4-BE49-F238E27FC236}">
                <a16:creationId xmlns:a16="http://schemas.microsoft.com/office/drawing/2014/main" id="{A66C2876-5519-6E8D-0985-84BE40D3DB24}"/>
              </a:ext>
            </a:extLst>
          </p:cNvPr>
          <p:cNvSpPr/>
          <p:nvPr/>
        </p:nvSpPr>
        <p:spPr>
          <a:xfrm>
            <a:off x="6709558" y="3223639"/>
            <a:ext cx="5106390" cy="279070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0" i="0" dirty="0">
                <a:solidFill>
                  <a:srgbClr val="000000"/>
                </a:solidFill>
                <a:effectLst/>
                <a:latin typeface="Roboto Condensed" panose="02000000000000000000" pitchFamily="2" charset="0"/>
              </a:rPr>
              <a:t> Las obligaciones y prohibiciones a que hace referencia el número 5 de este artículo, y, en general, </a:t>
            </a:r>
            <a:r>
              <a:rPr lang="es-ES" b="1" i="0" dirty="0">
                <a:solidFill>
                  <a:srgbClr val="000000"/>
                </a:solidFill>
                <a:effectLst/>
                <a:latin typeface="Roboto Condensed" panose="02000000000000000000" pitchFamily="2" charset="0"/>
              </a:rPr>
              <a:t>toda medida de control</a:t>
            </a:r>
            <a:r>
              <a:rPr lang="es-ES" b="0" i="0" dirty="0">
                <a:solidFill>
                  <a:srgbClr val="000000"/>
                </a:solidFill>
                <a:effectLst/>
                <a:latin typeface="Roboto Condensed" panose="02000000000000000000" pitchFamily="2" charset="0"/>
              </a:rPr>
              <a:t>, sólo podrán efectuarse por </a:t>
            </a:r>
            <a:r>
              <a:rPr lang="es-ES" b="1" i="0" dirty="0">
                <a:solidFill>
                  <a:srgbClr val="000000"/>
                </a:solidFill>
                <a:effectLst/>
                <a:latin typeface="Roboto Condensed" panose="02000000000000000000" pitchFamily="2" charset="0"/>
              </a:rPr>
              <a:t>medios idóneos y concordantes con la naturaleza de la relación laboral y, en todo caso, su aplicación deberá ser general, garantizándose la impersonalidad de la medida</a:t>
            </a:r>
            <a:r>
              <a:rPr lang="es-ES" b="0" i="0" dirty="0">
                <a:solidFill>
                  <a:srgbClr val="000000"/>
                </a:solidFill>
                <a:effectLst/>
                <a:latin typeface="Roboto Condensed" panose="02000000000000000000" pitchFamily="2" charset="0"/>
              </a:rPr>
              <a:t>, para respetar la dignidad del trabajador.</a:t>
            </a:r>
            <a:endParaRPr lang="es-CL" dirty="0"/>
          </a:p>
        </p:txBody>
      </p:sp>
    </p:spTree>
    <p:extLst>
      <p:ext uri="{BB962C8B-B14F-4D97-AF65-F5344CB8AC3E}">
        <p14:creationId xmlns:p14="http://schemas.microsoft.com/office/powerpoint/2010/main" val="2344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515938" y="1593269"/>
            <a:ext cx="11421875" cy="4306837"/>
          </a:xfrm>
        </p:spPr>
        <p:txBody>
          <a:bodyPr/>
          <a:lstStyle/>
          <a:p>
            <a:pPr lvl="0"/>
            <a:r>
              <a:rPr lang="es-CL" b="1" dirty="0"/>
              <a:t>Designación de Cargos</a:t>
            </a:r>
            <a:endParaRPr lang="es-CL" dirty="0"/>
          </a:p>
          <a:p>
            <a:pPr lvl="1"/>
            <a:r>
              <a:rPr lang="es-CL" dirty="0"/>
              <a:t>Ejecutivos o dependientes para peticiones, reclamos, consultas y sugerencias</a:t>
            </a:r>
          </a:p>
          <a:p>
            <a:pPr lvl="1"/>
            <a:r>
              <a:rPr lang="es-CL" dirty="0"/>
              <a:t>Registro de cargos y funciones (para empresas de 200+ trabajadores)</a:t>
            </a:r>
          </a:p>
          <a:p>
            <a:pPr lvl="0"/>
            <a:r>
              <a:rPr lang="es-CL" b="1" dirty="0"/>
              <a:t>Normas Especiales</a:t>
            </a:r>
            <a:endParaRPr lang="es-CL" dirty="0"/>
          </a:p>
          <a:p>
            <a:pPr lvl="1"/>
            <a:r>
              <a:rPr lang="es-CL" dirty="0"/>
              <a:t>Según edad, sexo, género o ubicación geográfica</a:t>
            </a:r>
          </a:p>
          <a:p>
            <a:pPr lvl="1"/>
            <a:r>
              <a:rPr lang="es-CL" dirty="0"/>
              <a:t>Medidas de accesibilidad, ajustes necesarios y prevención de acoso a trabajadores con discapacidad y asignatarios de pensión de invalidez. </a:t>
            </a:r>
          </a:p>
          <a:p>
            <a:pPr lvl="0"/>
            <a:r>
              <a:rPr lang="es-CL" b="1" dirty="0"/>
              <a:t>Comprobación de Cumplimiento</a:t>
            </a:r>
            <a:endParaRPr lang="es-CL" dirty="0"/>
          </a:p>
          <a:p>
            <a:pPr lvl="1"/>
            <a:r>
              <a:rPr lang="es-CL" dirty="0"/>
              <a:t>Leyes de previsión, servicio militar, cédula de identidad</a:t>
            </a:r>
          </a:p>
          <a:p>
            <a:pPr lvl="1"/>
            <a:r>
              <a:rPr lang="es-CL" dirty="0"/>
              <a:t>Obligación escolar (para menores)</a:t>
            </a:r>
          </a:p>
          <a:p>
            <a:pPr lvl="0"/>
            <a:r>
              <a:rPr lang="es-CL" b="1" dirty="0"/>
              <a:t>Prevención, Higiene y Seguridad</a:t>
            </a:r>
            <a:endParaRPr lang="es-CL" dirty="0"/>
          </a:p>
          <a:p>
            <a:pPr lvl="0"/>
            <a:r>
              <a:rPr lang="es-CL" b="1" dirty="0"/>
              <a:t>Sanciones y procedimiento de aplicación de las sanciones</a:t>
            </a:r>
            <a:endParaRPr lang="es-CL" dirty="0"/>
          </a:p>
        </p:txBody>
      </p:sp>
      <p:sp>
        <p:nvSpPr>
          <p:cNvPr id="11" name="Slide Number Placeholder 10"/>
          <p:cNvSpPr>
            <a:spLocks noGrp="1"/>
          </p:cNvSpPr>
          <p:nvPr>
            <p:ph type="sldNum" sz="quarter" idx="12"/>
          </p:nvPr>
        </p:nvSpPr>
        <p:spPr/>
        <p:txBody>
          <a:bodyPr/>
          <a:lstStyle/>
          <a:p>
            <a:fld id="{F9591D4C-BB8F-AE46-BE73-C616F30BBC5B}" type="slidenum">
              <a:rPr lang="en-US" smtClean="0"/>
              <a:pPr/>
              <a:t>7</a:t>
            </a:fld>
            <a:endParaRPr lang="en-US" dirty="0"/>
          </a:p>
        </p:txBody>
      </p:sp>
      <p:sp>
        <p:nvSpPr>
          <p:cNvPr id="9" name="Text Placeholder 8"/>
          <p:cNvSpPr>
            <a:spLocks noGrp="1"/>
          </p:cNvSpPr>
          <p:nvPr>
            <p:ph type="body" sz="quarter" idx="15"/>
          </p:nvPr>
        </p:nvSpPr>
        <p:spPr/>
        <p:txBody>
          <a:bodyPr/>
          <a:lstStyle/>
          <a:p>
            <a:endParaRPr lang="es-CL" b="1" dirty="0"/>
          </a:p>
        </p:txBody>
      </p:sp>
      <p:sp>
        <p:nvSpPr>
          <p:cNvPr id="6" name="Title 5">
            <a:extLst>
              <a:ext uri="{FF2B5EF4-FFF2-40B4-BE49-F238E27FC236}">
                <a16:creationId xmlns:a16="http://schemas.microsoft.com/office/drawing/2014/main" id="{D1A4F81F-1B1F-4169-BD93-8E5709966C1E}"/>
              </a:ext>
            </a:extLst>
          </p:cNvPr>
          <p:cNvSpPr>
            <a:spLocks noGrp="1"/>
          </p:cNvSpPr>
          <p:nvPr>
            <p:ph type="title"/>
          </p:nvPr>
        </p:nvSpPr>
        <p:spPr/>
        <p:txBody>
          <a:bodyPr/>
          <a:lstStyle/>
          <a:p>
            <a:r>
              <a:rPr lang="es-ES" dirty="0">
                <a:solidFill>
                  <a:srgbClr val="0070C0"/>
                </a:solidFill>
              </a:rPr>
              <a:t>Reglamento interno de orden, higiene y seguridad</a:t>
            </a:r>
            <a:endParaRPr lang="es-CL" dirty="0">
              <a:solidFill>
                <a:srgbClr val="0070C0"/>
              </a:solidFill>
            </a:endParaRPr>
          </a:p>
        </p:txBody>
      </p:sp>
    </p:spTree>
    <p:extLst>
      <p:ext uri="{BB962C8B-B14F-4D97-AF65-F5344CB8AC3E}">
        <p14:creationId xmlns:p14="http://schemas.microsoft.com/office/powerpoint/2010/main" val="253434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515938" y="1593269"/>
            <a:ext cx="11421875" cy="4306837"/>
          </a:xfrm>
        </p:spPr>
        <p:txBody>
          <a:bodyPr/>
          <a:lstStyle/>
          <a:p>
            <a:pPr lvl="0"/>
            <a:r>
              <a:rPr lang="es-CL" b="1" dirty="0"/>
              <a:t>Protocolo de Prevención de Acoso y Violencia *</a:t>
            </a:r>
            <a:endParaRPr lang="es-CL" dirty="0"/>
          </a:p>
          <a:p>
            <a:pPr lvl="1"/>
            <a:r>
              <a:rPr lang="es-CL" dirty="0"/>
              <a:t>Procedimiento y medidas de resguardo</a:t>
            </a:r>
          </a:p>
          <a:p>
            <a:pPr marL="225425" lvl="1" indent="0">
              <a:buNone/>
            </a:pPr>
            <a:endParaRPr lang="es-CL" dirty="0"/>
          </a:p>
          <a:p>
            <a:pPr lvl="0"/>
            <a:r>
              <a:rPr lang="es-CL" b="1" dirty="0"/>
              <a:t>Procedimiento de Reclamos</a:t>
            </a:r>
          </a:p>
          <a:p>
            <a:pPr lvl="1"/>
            <a:r>
              <a:rPr lang="es-CL" dirty="0"/>
              <a:t>Por infracción al artículo 62 bis </a:t>
            </a:r>
            <a:r>
              <a:rPr lang="es-CL" dirty="0">
                <a:sym typeface="Wingdings" panose="05000000000000000000" pitchFamily="2" charset="2"/>
              </a:rPr>
              <a:t> igualdad de remuneraciones entre hombres y mujeres</a:t>
            </a:r>
            <a:endParaRPr lang="es-CL" dirty="0"/>
          </a:p>
          <a:p>
            <a:pPr lvl="1"/>
            <a:r>
              <a:rPr lang="es-CL" dirty="0"/>
              <a:t>Reclamo y respuesta por escrito (plazo máximo de 30 días)</a:t>
            </a:r>
          </a:p>
          <a:p>
            <a:pPr marL="225425" lvl="1" indent="0">
              <a:buNone/>
            </a:pPr>
            <a:endParaRPr lang="es-CL" dirty="0"/>
          </a:p>
          <a:p>
            <a:pPr marL="225425" lvl="1" indent="0">
              <a:buNone/>
            </a:pPr>
            <a:endParaRPr lang="es-CL" dirty="0"/>
          </a:p>
          <a:p>
            <a:pPr lvl="0"/>
            <a:r>
              <a:rPr lang="es-CL" dirty="0"/>
              <a:t>Normas relativas a delitos económicos </a:t>
            </a:r>
            <a:r>
              <a:rPr lang="es-CL" dirty="0">
                <a:sym typeface="Wingdings" panose="05000000000000000000" pitchFamily="2" charset="2"/>
              </a:rPr>
              <a:t> parte de un modelo de prevención!</a:t>
            </a:r>
            <a:r>
              <a:rPr lang="es-CL" dirty="0"/>
              <a:t> </a:t>
            </a:r>
          </a:p>
        </p:txBody>
      </p:sp>
      <p:sp>
        <p:nvSpPr>
          <p:cNvPr id="11" name="Slide Number Placeholder 10"/>
          <p:cNvSpPr>
            <a:spLocks noGrp="1"/>
          </p:cNvSpPr>
          <p:nvPr>
            <p:ph type="sldNum" sz="quarter" idx="12"/>
          </p:nvPr>
        </p:nvSpPr>
        <p:spPr/>
        <p:txBody>
          <a:bodyPr/>
          <a:lstStyle/>
          <a:p>
            <a:fld id="{F9591D4C-BB8F-AE46-BE73-C616F30BBC5B}" type="slidenum">
              <a:rPr lang="en-US" smtClean="0"/>
              <a:pPr/>
              <a:t>8</a:t>
            </a:fld>
            <a:endParaRPr lang="en-US" dirty="0"/>
          </a:p>
        </p:txBody>
      </p:sp>
      <p:sp>
        <p:nvSpPr>
          <p:cNvPr id="9" name="Text Placeholder 8"/>
          <p:cNvSpPr>
            <a:spLocks noGrp="1"/>
          </p:cNvSpPr>
          <p:nvPr>
            <p:ph type="body" sz="quarter" idx="15"/>
          </p:nvPr>
        </p:nvSpPr>
        <p:spPr/>
        <p:txBody>
          <a:bodyPr/>
          <a:lstStyle/>
          <a:p>
            <a:endParaRPr lang="es-CL" b="1" dirty="0"/>
          </a:p>
        </p:txBody>
      </p:sp>
      <p:sp>
        <p:nvSpPr>
          <p:cNvPr id="6" name="Title 5">
            <a:extLst>
              <a:ext uri="{FF2B5EF4-FFF2-40B4-BE49-F238E27FC236}">
                <a16:creationId xmlns:a16="http://schemas.microsoft.com/office/drawing/2014/main" id="{D1A4F81F-1B1F-4169-BD93-8E5709966C1E}"/>
              </a:ext>
            </a:extLst>
          </p:cNvPr>
          <p:cNvSpPr>
            <a:spLocks noGrp="1"/>
          </p:cNvSpPr>
          <p:nvPr>
            <p:ph type="title"/>
          </p:nvPr>
        </p:nvSpPr>
        <p:spPr/>
        <p:txBody>
          <a:bodyPr/>
          <a:lstStyle/>
          <a:p>
            <a:r>
              <a:rPr lang="es-ES" dirty="0">
                <a:solidFill>
                  <a:srgbClr val="0070C0"/>
                </a:solidFill>
              </a:rPr>
              <a:t>Reglamento interno de orden, higiene y seguridad</a:t>
            </a:r>
            <a:endParaRPr lang="es-CL" dirty="0">
              <a:solidFill>
                <a:srgbClr val="0070C0"/>
              </a:solidFill>
            </a:endParaRPr>
          </a:p>
        </p:txBody>
      </p:sp>
    </p:spTree>
    <p:extLst>
      <p:ext uri="{BB962C8B-B14F-4D97-AF65-F5344CB8AC3E}">
        <p14:creationId xmlns:p14="http://schemas.microsoft.com/office/powerpoint/2010/main" val="180260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515938" y="1593269"/>
            <a:ext cx="11421875" cy="4306837"/>
          </a:xfrm>
        </p:spPr>
        <p:txBody>
          <a:bodyPr/>
          <a:lstStyle/>
          <a:p>
            <a:pPr lvl="0"/>
            <a:r>
              <a:rPr lang="es-ES" dirty="0"/>
              <a:t>Confección y modificaciones </a:t>
            </a:r>
          </a:p>
          <a:p>
            <a:pPr lvl="0"/>
            <a:r>
              <a:rPr lang="es-ES" dirty="0"/>
              <a:t>30 días previos </a:t>
            </a:r>
          </a:p>
          <a:p>
            <a:pPr lvl="0"/>
            <a:r>
              <a:rPr lang="es-ES" dirty="0"/>
              <a:t>Incorporar en dos lugares visibles </a:t>
            </a:r>
          </a:p>
          <a:p>
            <a:pPr lvl="0"/>
            <a:r>
              <a:rPr lang="es-ES" dirty="0"/>
              <a:t>Entrega de copia a sindicatos y </a:t>
            </a:r>
            <a:r>
              <a:rPr lang="es-ES" dirty="0" err="1"/>
              <a:t>Cphs</a:t>
            </a:r>
            <a:endParaRPr lang="es-ES" dirty="0"/>
          </a:p>
          <a:p>
            <a:pPr lvl="0"/>
            <a:r>
              <a:rPr lang="es-ES" dirty="0"/>
              <a:t>Entrega a trabajadores una vez que entra en vigencia y a DT y Seremi de Salud</a:t>
            </a:r>
          </a:p>
          <a:p>
            <a:pPr lvl="0"/>
            <a:endParaRPr lang="es-CL" dirty="0"/>
          </a:p>
        </p:txBody>
      </p:sp>
      <p:sp>
        <p:nvSpPr>
          <p:cNvPr id="11" name="Slide Number Placeholder 10"/>
          <p:cNvSpPr>
            <a:spLocks noGrp="1"/>
          </p:cNvSpPr>
          <p:nvPr>
            <p:ph type="sldNum" sz="quarter" idx="12"/>
          </p:nvPr>
        </p:nvSpPr>
        <p:spPr/>
        <p:txBody>
          <a:bodyPr/>
          <a:lstStyle/>
          <a:p>
            <a:fld id="{F9591D4C-BB8F-AE46-BE73-C616F30BBC5B}" type="slidenum">
              <a:rPr lang="en-US" smtClean="0"/>
              <a:pPr/>
              <a:t>9</a:t>
            </a:fld>
            <a:endParaRPr lang="en-US" dirty="0"/>
          </a:p>
        </p:txBody>
      </p:sp>
      <p:sp>
        <p:nvSpPr>
          <p:cNvPr id="9" name="Text Placeholder 8"/>
          <p:cNvSpPr>
            <a:spLocks noGrp="1"/>
          </p:cNvSpPr>
          <p:nvPr>
            <p:ph type="body" sz="quarter" idx="15"/>
          </p:nvPr>
        </p:nvSpPr>
        <p:spPr/>
        <p:txBody>
          <a:bodyPr/>
          <a:lstStyle/>
          <a:p>
            <a:endParaRPr lang="es-CL" b="1" dirty="0"/>
          </a:p>
        </p:txBody>
      </p:sp>
      <p:sp>
        <p:nvSpPr>
          <p:cNvPr id="6" name="Title 5">
            <a:extLst>
              <a:ext uri="{FF2B5EF4-FFF2-40B4-BE49-F238E27FC236}">
                <a16:creationId xmlns:a16="http://schemas.microsoft.com/office/drawing/2014/main" id="{D1A4F81F-1B1F-4169-BD93-8E5709966C1E}"/>
              </a:ext>
            </a:extLst>
          </p:cNvPr>
          <p:cNvSpPr>
            <a:spLocks noGrp="1"/>
          </p:cNvSpPr>
          <p:nvPr>
            <p:ph type="title"/>
          </p:nvPr>
        </p:nvSpPr>
        <p:spPr/>
        <p:txBody>
          <a:bodyPr/>
          <a:lstStyle/>
          <a:p>
            <a:r>
              <a:rPr lang="es-ES" dirty="0">
                <a:solidFill>
                  <a:srgbClr val="0070C0"/>
                </a:solidFill>
              </a:rPr>
              <a:t>Reglamento interno de orden, higiene y seguridad</a:t>
            </a:r>
            <a:endParaRPr lang="es-CL" dirty="0">
              <a:solidFill>
                <a:srgbClr val="0070C0"/>
              </a:solidFill>
            </a:endParaRPr>
          </a:p>
        </p:txBody>
      </p:sp>
    </p:spTree>
    <p:extLst>
      <p:ext uri="{BB962C8B-B14F-4D97-AF65-F5344CB8AC3E}">
        <p14:creationId xmlns:p14="http://schemas.microsoft.com/office/powerpoint/2010/main" val="318219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DLA Piper Master">
  <a:themeElements>
    <a:clrScheme name="DLA Piper">
      <a:dk1>
        <a:srgbClr val="182440"/>
      </a:dk1>
      <a:lt1>
        <a:srgbClr val="FFFFFF"/>
      </a:lt1>
      <a:dk2>
        <a:srgbClr val="7B7B7B"/>
      </a:dk2>
      <a:lt2>
        <a:srgbClr val="DEDEDE"/>
      </a:lt2>
      <a:accent1>
        <a:srgbClr val="E52A4F"/>
      </a:accent1>
      <a:accent2>
        <a:srgbClr val="FBBD04"/>
      </a:accent2>
      <a:accent3>
        <a:srgbClr val="D9DA41"/>
      </a:accent3>
      <a:accent4>
        <a:srgbClr val="182440"/>
      </a:accent4>
      <a:accent5>
        <a:srgbClr val="FFFFFF"/>
      </a:accent5>
      <a:accent6>
        <a:srgbClr val="0073CF"/>
      </a:accent6>
      <a:hlink>
        <a:srgbClr val="0073C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11478</TotalTime>
  <Words>877</Words>
  <Application>Microsoft Office PowerPoint</Application>
  <PresentationFormat>Panorámica</PresentationFormat>
  <Paragraphs>131</Paragraphs>
  <Slides>13</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Cambria</vt:lpstr>
      <vt:lpstr>Roboto Condensed</vt:lpstr>
      <vt:lpstr>Wingdings</vt:lpstr>
      <vt:lpstr>DLA Piper Master</vt:lpstr>
      <vt:lpstr>Reglamento interno - importancia</vt:lpstr>
      <vt:lpstr>Presentación de PowerPoint</vt:lpstr>
      <vt:lpstr>Presentación de PowerPoint</vt:lpstr>
      <vt:lpstr>Presentación de PowerPoint</vt:lpstr>
      <vt:lpstr>Reglamento de higiene y seguridad</vt:lpstr>
      <vt:lpstr>Reglamento interno de orden, higiene y seguridad</vt:lpstr>
      <vt:lpstr>Reglamento interno de orden, higiene y seguridad</vt:lpstr>
      <vt:lpstr>Reglamento interno de orden, higiene y seguridad</vt:lpstr>
      <vt:lpstr>Reglamento interno de orden, higiene y seguridad</vt:lpstr>
      <vt:lpstr>Reglamento interno de orden, higiene y seguridad</vt:lpstr>
      <vt:lpstr>Sugerencias finales</vt:lpstr>
      <vt:lpstr>Gracias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 QUE FACULTA EL ACCESO A PRESTACIONES DEL SEGURO DE DESEMPLEO DE LA LEY N° 19.728,  EN CIRCUNSTANCIAS EXCEPCIONALES</dc:title>
  <dc:creator>Iñaki Irisarri</dc:creator>
  <cp:lastModifiedBy>Luis Parada</cp:lastModifiedBy>
  <cp:revision>334</cp:revision>
  <cp:lastPrinted>2020-04-02T12:52:39Z</cp:lastPrinted>
  <dcterms:created xsi:type="dcterms:W3CDTF">2020-04-01T20:46:18Z</dcterms:created>
  <dcterms:modified xsi:type="dcterms:W3CDTF">2024-09-26T11:10:42Z</dcterms:modified>
</cp:coreProperties>
</file>